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Avenir" panose="020B0503020203020204" pitchFamily="34" charset="0"/>
      <p:regular r:id="rId14"/>
      <p:italic r:id="rId15"/>
    </p:embeddedFont>
    <p:embeddedFont>
      <p:font typeface="Calibri" panose="020F0502020204030204" pitchFamily="34" charset="0"/>
      <p:regular r:id="rId16"/>
      <p:bold r:id="rId17"/>
      <p:italic r:id="rId18"/>
      <p:boldItalic r:id="rId19"/>
    </p:embeddedFont>
    <p:embeddedFont>
      <p:font typeface="Montserrat" panose="02000505000000020004"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Z0j7Z0qZwjrtXk+O5/+L+avE0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3" d="100"/>
          <a:sy n="153" d="100"/>
        </p:scale>
        <p:origin x="484" y="1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Montserrat"/>
                <a:ea typeface="Montserrat"/>
                <a:cs typeface="Montserrat"/>
                <a:sym typeface="Montserrat"/>
              </a:rPr>
              <a:t>‹#›</a:t>
            </a:fld>
            <a:endParaRPr sz="1200" b="0" i="0" u="none" strike="noStrike" cap="none">
              <a:solidFill>
                <a:schemeClr val="dk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Fluidos -Cover ">
  <p:cSld name="Fluidos -Cover ">
    <p:bg>
      <p:bgPr>
        <a:solidFill>
          <a:schemeClr val="lt1"/>
        </a:solidFill>
        <a:effectLst/>
      </p:bgPr>
    </p:bg>
    <p:spTree>
      <p:nvGrpSpPr>
        <p:cNvPr id="1" name="Shape 14"/>
        <p:cNvGrpSpPr/>
        <p:nvPr/>
      </p:nvGrpSpPr>
      <p:grpSpPr>
        <a:xfrm>
          <a:off x="0" y="0"/>
          <a:ext cx="0" cy="0"/>
          <a:chOff x="0" y="0"/>
          <a:chExt cx="0" cy="0"/>
        </a:xfrm>
      </p:grpSpPr>
      <p:sp>
        <p:nvSpPr>
          <p:cNvPr id="15" name="Google Shape;15;p25"/>
          <p:cNvSpPr/>
          <p:nvPr/>
        </p:nvSpPr>
        <p:spPr>
          <a:xfrm>
            <a:off x="-14597" y="0"/>
            <a:ext cx="12192000" cy="6858000"/>
          </a:xfrm>
          <a:prstGeom prst="rect">
            <a:avLst/>
          </a:prstGeom>
          <a:solidFill>
            <a:srgbClr val="6D59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25"/>
          <p:cNvSpPr txBox="1">
            <a:spLocks noGrp="1"/>
          </p:cNvSpPr>
          <p:nvPr>
            <p:ph type="ctrTitle"/>
          </p:nvPr>
        </p:nvSpPr>
        <p:spPr>
          <a:xfrm>
            <a:off x="810000" y="3052726"/>
            <a:ext cx="10572000" cy="92103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DBE235"/>
              </a:buClr>
              <a:buSzPts val="4000"/>
              <a:buFont typeface="Avenir"/>
              <a:buNone/>
              <a:defRPr sz="4000" b="1" i="0" cap="none">
                <a:solidFill>
                  <a:srgbClr val="DBE23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810000" y="3975714"/>
            <a:ext cx="10572000" cy="434974"/>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60"/>
              </a:spcBef>
              <a:spcAft>
                <a:spcPts val="0"/>
              </a:spcAft>
              <a:buSzPts val="1800"/>
              <a:buNone/>
              <a:defRPr b="0">
                <a:solidFill>
                  <a:srgbClr val="DBE235"/>
                </a:solidFill>
              </a:defRPr>
            </a:lvl1pPr>
            <a:lvl2pPr lvl="1" algn="ctr">
              <a:lnSpc>
                <a:spcPct val="100000"/>
              </a:lnSpc>
              <a:spcBef>
                <a:spcPts val="600"/>
              </a:spcBef>
              <a:spcAft>
                <a:spcPts val="0"/>
              </a:spcAft>
              <a:buSzPts val="1600"/>
              <a:buNone/>
              <a:defRPr>
                <a:solidFill>
                  <a:schemeClr val="lt1"/>
                </a:solidFill>
              </a:defRPr>
            </a:lvl2pPr>
            <a:lvl3pPr lvl="2" algn="ctr">
              <a:lnSpc>
                <a:spcPct val="100000"/>
              </a:lnSpc>
              <a:spcBef>
                <a:spcPts val="600"/>
              </a:spcBef>
              <a:spcAft>
                <a:spcPts val="0"/>
              </a:spcAft>
              <a:buSzPts val="1400"/>
              <a:buNone/>
              <a:defRPr>
                <a:solidFill>
                  <a:schemeClr val="lt1"/>
                </a:solidFill>
              </a:defRPr>
            </a:lvl3pPr>
            <a:lvl4pPr lvl="3" algn="ctr">
              <a:lnSpc>
                <a:spcPct val="100000"/>
              </a:lnSpc>
              <a:spcBef>
                <a:spcPts val="600"/>
              </a:spcBef>
              <a:spcAft>
                <a:spcPts val="0"/>
              </a:spcAft>
              <a:buSzPts val="1200"/>
              <a:buNone/>
              <a:defRPr>
                <a:solidFill>
                  <a:schemeClr val="lt1"/>
                </a:solidFill>
              </a:defRPr>
            </a:lvl4pPr>
            <a:lvl5pPr lvl="4" algn="ctr">
              <a:lnSpc>
                <a:spcPct val="100000"/>
              </a:lnSpc>
              <a:spcBef>
                <a:spcPts val="600"/>
              </a:spcBef>
              <a:spcAft>
                <a:spcPts val="0"/>
              </a:spcAft>
              <a:buSzPts val="1200"/>
              <a:buNone/>
              <a:defRPr>
                <a:solidFill>
                  <a:schemeClr val="lt1"/>
                </a:solidFill>
              </a:defRPr>
            </a:lvl5pPr>
            <a:lvl6pPr lvl="5" algn="ctr">
              <a:lnSpc>
                <a:spcPct val="100000"/>
              </a:lnSpc>
              <a:spcBef>
                <a:spcPts val="600"/>
              </a:spcBef>
              <a:spcAft>
                <a:spcPts val="0"/>
              </a:spcAft>
              <a:buSzPts val="1200"/>
              <a:buNone/>
              <a:defRPr>
                <a:solidFill>
                  <a:schemeClr val="lt1"/>
                </a:solidFill>
              </a:defRPr>
            </a:lvl6pPr>
            <a:lvl7pPr lvl="6" algn="ctr">
              <a:lnSpc>
                <a:spcPct val="100000"/>
              </a:lnSpc>
              <a:spcBef>
                <a:spcPts val="600"/>
              </a:spcBef>
              <a:spcAft>
                <a:spcPts val="0"/>
              </a:spcAft>
              <a:buSzPts val="1200"/>
              <a:buNone/>
              <a:defRPr>
                <a:solidFill>
                  <a:schemeClr val="lt1"/>
                </a:solidFill>
              </a:defRPr>
            </a:lvl7pPr>
            <a:lvl8pPr lvl="7" algn="ctr">
              <a:lnSpc>
                <a:spcPct val="100000"/>
              </a:lnSpc>
              <a:spcBef>
                <a:spcPts val="600"/>
              </a:spcBef>
              <a:spcAft>
                <a:spcPts val="0"/>
              </a:spcAft>
              <a:buSzPts val="1200"/>
              <a:buNone/>
              <a:defRPr>
                <a:solidFill>
                  <a:schemeClr val="lt1"/>
                </a:solidFill>
              </a:defRPr>
            </a:lvl8pPr>
            <a:lvl9pPr lvl="8" algn="ctr">
              <a:lnSpc>
                <a:spcPct val="100000"/>
              </a:lnSpc>
              <a:spcBef>
                <a:spcPts val="600"/>
              </a:spcBef>
              <a:spcAft>
                <a:spcPts val="600"/>
              </a:spcAft>
              <a:buSzPts val="1200"/>
              <a:buNone/>
              <a:defRPr>
                <a:solidFill>
                  <a:schemeClr val="lt1"/>
                </a:solidFill>
              </a:defRPr>
            </a:lvl9pPr>
          </a:lstStyle>
          <a:p>
            <a:endParaRPr/>
          </a:p>
        </p:txBody>
      </p:sp>
      <p:pic>
        <p:nvPicPr>
          <p:cNvPr id="18" name="Google Shape;18;p25"/>
          <p:cNvPicPr preferRelativeResize="0"/>
          <p:nvPr/>
        </p:nvPicPr>
        <p:blipFill rotWithShape="1">
          <a:blip r:embed="rId2">
            <a:alphaModFix/>
          </a:blip>
          <a:srcRect/>
          <a:stretch/>
        </p:blipFill>
        <p:spPr>
          <a:xfrm>
            <a:off x="5010150" y="525374"/>
            <a:ext cx="2171700" cy="2188936"/>
          </a:xfrm>
          <a:prstGeom prst="rect">
            <a:avLst/>
          </a:prstGeom>
          <a:noFill/>
          <a:ln>
            <a:noFill/>
          </a:ln>
        </p:spPr>
      </p:pic>
      <p:grpSp>
        <p:nvGrpSpPr>
          <p:cNvPr id="19" name="Google Shape;19;p25"/>
          <p:cNvGrpSpPr/>
          <p:nvPr/>
        </p:nvGrpSpPr>
        <p:grpSpPr>
          <a:xfrm>
            <a:off x="256540" y="5435427"/>
            <a:ext cx="2735818" cy="1220441"/>
            <a:chOff x="256540" y="5435427"/>
            <a:chExt cx="2735818" cy="1220441"/>
          </a:xfrm>
        </p:grpSpPr>
        <p:grpSp>
          <p:nvGrpSpPr>
            <p:cNvPr id="20" name="Google Shape;20;p25"/>
            <p:cNvGrpSpPr/>
            <p:nvPr/>
          </p:nvGrpSpPr>
          <p:grpSpPr>
            <a:xfrm>
              <a:off x="256540" y="5435427"/>
              <a:ext cx="1308100" cy="1220441"/>
              <a:chOff x="256540" y="5435427"/>
              <a:chExt cx="1308100" cy="1220441"/>
            </a:xfrm>
          </p:grpSpPr>
          <p:sp>
            <p:nvSpPr>
              <p:cNvPr id="21" name="Google Shape;21;p25"/>
              <p:cNvSpPr/>
              <p:nvPr/>
            </p:nvSpPr>
            <p:spPr>
              <a:xfrm>
                <a:off x="256540" y="6057496"/>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25"/>
              <p:cNvSpPr/>
              <p:nvPr/>
            </p:nvSpPr>
            <p:spPr>
              <a:xfrm>
                <a:off x="579524" y="6183428"/>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25"/>
              <p:cNvSpPr/>
              <p:nvPr/>
            </p:nvSpPr>
            <p:spPr>
              <a:xfrm>
                <a:off x="949296" y="5435427"/>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25"/>
              <p:cNvSpPr/>
              <p:nvPr/>
            </p:nvSpPr>
            <p:spPr>
              <a:xfrm>
                <a:off x="1197148" y="5754450"/>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25"/>
              <p:cNvSpPr/>
              <p:nvPr/>
            </p:nvSpPr>
            <p:spPr>
              <a:xfrm>
                <a:off x="1011822" y="6103050"/>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25"/>
              <p:cNvSpPr/>
              <p:nvPr/>
            </p:nvSpPr>
            <p:spPr>
              <a:xfrm>
                <a:off x="579524" y="5691419"/>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27" name="Google Shape;27;p25"/>
            <p:cNvGrpSpPr/>
            <p:nvPr/>
          </p:nvGrpSpPr>
          <p:grpSpPr>
            <a:xfrm>
              <a:off x="1684258" y="5435427"/>
              <a:ext cx="1308100" cy="1220441"/>
              <a:chOff x="1684258" y="5435427"/>
              <a:chExt cx="1308100" cy="1220441"/>
            </a:xfrm>
          </p:grpSpPr>
          <p:sp>
            <p:nvSpPr>
              <p:cNvPr id="28" name="Google Shape;28;p25"/>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25"/>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25"/>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25"/>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25"/>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25"/>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grpSp>
        <p:nvGrpSpPr>
          <p:cNvPr id="34" name="Google Shape;34;p25"/>
          <p:cNvGrpSpPr/>
          <p:nvPr/>
        </p:nvGrpSpPr>
        <p:grpSpPr>
          <a:xfrm>
            <a:off x="3179388" y="5435427"/>
            <a:ext cx="2735818" cy="1220441"/>
            <a:chOff x="256540" y="5435427"/>
            <a:chExt cx="2735818" cy="1220441"/>
          </a:xfrm>
        </p:grpSpPr>
        <p:grpSp>
          <p:nvGrpSpPr>
            <p:cNvPr id="35" name="Google Shape;35;p25"/>
            <p:cNvGrpSpPr/>
            <p:nvPr/>
          </p:nvGrpSpPr>
          <p:grpSpPr>
            <a:xfrm>
              <a:off x="256540" y="5435427"/>
              <a:ext cx="1308100" cy="1220441"/>
              <a:chOff x="256540" y="5435427"/>
              <a:chExt cx="1308100" cy="1220441"/>
            </a:xfrm>
          </p:grpSpPr>
          <p:sp>
            <p:nvSpPr>
              <p:cNvPr id="36" name="Google Shape;36;p25"/>
              <p:cNvSpPr/>
              <p:nvPr/>
            </p:nvSpPr>
            <p:spPr>
              <a:xfrm>
                <a:off x="256540" y="6057496"/>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25"/>
              <p:cNvSpPr/>
              <p:nvPr/>
            </p:nvSpPr>
            <p:spPr>
              <a:xfrm>
                <a:off x="579524" y="6183428"/>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25"/>
              <p:cNvSpPr/>
              <p:nvPr/>
            </p:nvSpPr>
            <p:spPr>
              <a:xfrm>
                <a:off x="949296" y="5435427"/>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25"/>
              <p:cNvSpPr/>
              <p:nvPr/>
            </p:nvSpPr>
            <p:spPr>
              <a:xfrm>
                <a:off x="1197148" y="5754450"/>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25"/>
              <p:cNvSpPr/>
              <p:nvPr/>
            </p:nvSpPr>
            <p:spPr>
              <a:xfrm>
                <a:off x="1011822" y="6103050"/>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25"/>
              <p:cNvSpPr/>
              <p:nvPr/>
            </p:nvSpPr>
            <p:spPr>
              <a:xfrm>
                <a:off x="579524" y="5691419"/>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2" name="Google Shape;42;p25"/>
            <p:cNvGrpSpPr/>
            <p:nvPr/>
          </p:nvGrpSpPr>
          <p:grpSpPr>
            <a:xfrm>
              <a:off x="1684258" y="5435427"/>
              <a:ext cx="1308100" cy="1220441"/>
              <a:chOff x="1684258" y="5435427"/>
              <a:chExt cx="1308100" cy="1220441"/>
            </a:xfrm>
          </p:grpSpPr>
          <p:sp>
            <p:nvSpPr>
              <p:cNvPr id="43" name="Google Shape;43;p25"/>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25"/>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5"/>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5"/>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 name="Google Shape;47;p25"/>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25"/>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grpSp>
        <p:nvGrpSpPr>
          <p:cNvPr id="49" name="Google Shape;49;p25"/>
          <p:cNvGrpSpPr/>
          <p:nvPr/>
        </p:nvGrpSpPr>
        <p:grpSpPr>
          <a:xfrm>
            <a:off x="6102236" y="5435427"/>
            <a:ext cx="2735818" cy="1220441"/>
            <a:chOff x="256540" y="5435427"/>
            <a:chExt cx="2735818" cy="1220441"/>
          </a:xfrm>
        </p:grpSpPr>
        <p:grpSp>
          <p:nvGrpSpPr>
            <p:cNvPr id="50" name="Google Shape;50;p25"/>
            <p:cNvGrpSpPr/>
            <p:nvPr/>
          </p:nvGrpSpPr>
          <p:grpSpPr>
            <a:xfrm>
              <a:off x="256540" y="5435427"/>
              <a:ext cx="1308100" cy="1220441"/>
              <a:chOff x="256540" y="5435427"/>
              <a:chExt cx="1308100" cy="1220441"/>
            </a:xfrm>
          </p:grpSpPr>
          <p:sp>
            <p:nvSpPr>
              <p:cNvPr id="51" name="Google Shape;51;p25"/>
              <p:cNvSpPr/>
              <p:nvPr/>
            </p:nvSpPr>
            <p:spPr>
              <a:xfrm>
                <a:off x="256540" y="6057496"/>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25"/>
              <p:cNvSpPr/>
              <p:nvPr/>
            </p:nvSpPr>
            <p:spPr>
              <a:xfrm>
                <a:off x="579524" y="6183428"/>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5"/>
              <p:cNvSpPr/>
              <p:nvPr/>
            </p:nvSpPr>
            <p:spPr>
              <a:xfrm>
                <a:off x="949296" y="5435427"/>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 name="Google Shape;54;p25"/>
              <p:cNvSpPr/>
              <p:nvPr/>
            </p:nvSpPr>
            <p:spPr>
              <a:xfrm>
                <a:off x="1197148" y="5754450"/>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25"/>
              <p:cNvSpPr/>
              <p:nvPr/>
            </p:nvSpPr>
            <p:spPr>
              <a:xfrm>
                <a:off x="1011822" y="6103050"/>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5"/>
              <p:cNvSpPr/>
              <p:nvPr/>
            </p:nvSpPr>
            <p:spPr>
              <a:xfrm>
                <a:off x="579524" y="5691419"/>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57" name="Google Shape;57;p25"/>
            <p:cNvGrpSpPr/>
            <p:nvPr/>
          </p:nvGrpSpPr>
          <p:grpSpPr>
            <a:xfrm>
              <a:off x="1684258" y="5435427"/>
              <a:ext cx="1308100" cy="1220441"/>
              <a:chOff x="1684258" y="5435427"/>
              <a:chExt cx="1308100" cy="1220441"/>
            </a:xfrm>
          </p:grpSpPr>
          <p:sp>
            <p:nvSpPr>
              <p:cNvPr id="58" name="Google Shape;58;p25"/>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 name="Google Shape;59;p25"/>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25"/>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25"/>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25"/>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25"/>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grpSp>
        <p:nvGrpSpPr>
          <p:cNvPr id="64" name="Google Shape;64;p25"/>
          <p:cNvGrpSpPr/>
          <p:nvPr/>
        </p:nvGrpSpPr>
        <p:grpSpPr>
          <a:xfrm>
            <a:off x="9025083" y="5435427"/>
            <a:ext cx="2735818" cy="1220441"/>
            <a:chOff x="256540" y="5435427"/>
            <a:chExt cx="2735818" cy="1220441"/>
          </a:xfrm>
        </p:grpSpPr>
        <p:grpSp>
          <p:nvGrpSpPr>
            <p:cNvPr id="65" name="Google Shape;65;p25"/>
            <p:cNvGrpSpPr/>
            <p:nvPr/>
          </p:nvGrpSpPr>
          <p:grpSpPr>
            <a:xfrm>
              <a:off x="256540" y="5435427"/>
              <a:ext cx="1308100" cy="1220441"/>
              <a:chOff x="256540" y="5435427"/>
              <a:chExt cx="1308100" cy="1220441"/>
            </a:xfrm>
          </p:grpSpPr>
          <p:sp>
            <p:nvSpPr>
              <p:cNvPr id="66" name="Google Shape;66;p25"/>
              <p:cNvSpPr/>
              <p:nvPr/>
            </p:nvSpPr>
            <p:spPr>
              <a:xfrm>
                <a:off x="256540" y="6057496"/>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25"/>
              <p:cNvSpPr/>
              <p:nvPr/>
            </p:nvSpPr>
            <p:spPr>
              <a:xfrm>
                <a:off x="579524" y="6183428"/>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25"/>
              <p:cNvSpPr/>
              <p:nvPr/>
            </p:nvSpPr>
            <p:spPr>
              <a:xfrm>
                <a:off x="949296" y="5435427"/>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5"/>
              <p:cNvSpPr/>
              <p:nvPr/>
            </p:nvSpPr>
            <p:spPr>
              <a:xfrm>
                <a:off x="1197148" y="5754450"/>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25"/>
              <p:cNvSpPr/>
              <p:nvPr/>
            </p:nvSpPr>
            <p:spPr>
              <a:xfrm>
                <a:off x="1011822" y="6103050"/>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25"/>
              <p:cNvSpPr/>
              <p:nvPr/>
            </p:nvSpPr>
            <p:spPr>
              <a:xfrm>
                <a:off x="579524" y="5691419"/>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72" name="Google Shape;72;p25"/>
            <p:cNvGrpSpPr/>
            <p:nvPr/>
          </p:nvGrpSpPr>
          <p:grpSpPr>
            <a:xfrm>
              <a:off x="1684258" y="5435427"/>
              <a:ext cx="1308100" cy="1220441"/>
              <a:chOff x="1684258" y="5435427"/>
              <a:chExt cx="1308100" cy="1220441"/>
            </a:xfrm>
          </p:grpSpPr>
          <p:sp>
            <p:nvSpPr>
              <p:cNvPr id="73" name="Google Shape;73;p25"/>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5"/>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5"/>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 name="Google Shape;76;p25"/>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 name="Google Shape;77;p25"/>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25"/>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luidos - Title &amp; content">
  <p:cSld name="Fluidos - Title &amp; content">
    <p:spTree>
      <p:nvGrpSpPr>
        <p:cNvPr id="1" name="Shape 195"/>
        <p:cNvGrpSpPr/>
        <p:nvPr/>
      </p:nvGrpSpPr>
      <p:grpSpPr>
        <a:xfrm>
          <a:off x="0" y="0"/>
          <a:ext cx="0" cy="0"/>
          <a:chOff x="0" y="0"/>
          <a:chExt cx="0" cy="0"/>
        </a:xfrm>
      </p:grpSpPr>
      <p:sp>
        <p:nvSpPr>
          <p:cNvPr id="196" name="Google Shape;196;p47"/>
          <p:cNvSpPr txBox="1">
            <a:spLocks noGrp="1"/>
          </p:cNvSpPr>
          <p:nvPr>
            <p:ph type="body" idx="1"/>
          </p:nvPr>
        </p:nvSpPr>
        <p:spPr>
          <a:xfrm>
            <a:off x="818712" y="1544320"/>
            <a:ext cx="10554574" cy="470006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30200" algn="l">
              <a:lnSpc>
                <a:spcPct val="100000"/>
              </a:lnSpc>
              <a:spcBef>
                <a:spcPts val="600"/>
              </a:spcBef>
              <a:spcAft>
                <a:spcPts val="0"/>
              </a:spcAft>
              <a:buSzPts val="1600"/>
              <a:buChar char="•"/>
              <a:defRPr/>
            </a:lvl2pPr>
            <a:lvl3pPr marL="1371600" lvl="2" indent="-317500" algn="l">
              <a:lnSpc>
                <a:spcPct val="100000"/>
              </a:lnSpc>
              <a:spcBef>
                <a:spcPts val="600"/>
              </a:spcBef>
              <a:spcAft>
                <a:spcPts val="0"/>
              </a:spcAft>
              <a:buSzPts val="1400"/>
              <a:buChar char="•"/>
              <a:defRPr/>
            </a:lvl3pPr>
            <a:lvl4pPr marL="1828800" lvl="3" indent="-304800" algn="l">
              <a:lnSpc>
                <a:spcPct val="100000"/>
              </a:lnSpc>
              <a:spcBef>
                <a:spcPts val="600"/>
              </a:spcBef>
              <a:spcAft>
                <a:spcPts val="0"/>
              </a:spcAft>
              <a:buSzPts val="1200"/>
              <a:buChar char="•"/>
              <a:defRPr/>
            </a:lvl4pPr>
            <a:lvl5pPr marL="2286000" lvl="4" indent="-304800" algn="l">
              <a:lnSpc>
                <a:spcPct val="100000"/>
              </a:lnSpc>
              <a:spcBef>
                <a:spcPts val="600"/>
              </a:spcBef>
              <a:spcAft>
                <a:spcPts val="0"/>
              </a:spcAft>
              <a:buSzPts val="12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197" name="Google Shape;197;p47"/>
          <p:cNvSpPr txBox="1">
            <a:spLocks noGrp="1"/>
          </p:cNvSpPr>
          <p:nvPr>
            <p:ph type="title"/>
          </p:nvPr>
        </p:nvSpPr>
        <p:spPr>
          <a:xfrm>
            <a:off x="810000" y="294230"/>
            <a:ext cx="10571998" cy="1105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6D5997"/>
              </a:buClr>
              <a:buSzPts val="3600"/>
              <a:buFont typeface="Avenir"/>
              <a:buNone/>
              <a:defRPr sz="3600" b="1" cap="none">
                <a:solidFill>
                  <a:srgbClr val="6D59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8" name="Google Shape;198;p47"/>
          <p:cNvPicPr preferRelativeResize="0"/>
          <p:nvPr/>
        </p:nvPicPr>
        <p:blipFill rotWithShape="1">
          <a:blip r:embed="rId2">
            <a:alphaModFix/>
          </a:blip>
          <a:srcRect/>
          <a:stretch/>
        </p:blipFill>
        <p:spPr>
          <a:xfrm>
            <a:off x="10861080" y="5576608"/>
            <a:ext cx="1041836" cy="105010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luidos - Title, 2 subtitles &amp; 2 contents">
  <p:cSld name="Fluidos - Title, 2 subtitles &amp; 2 contents">
    <p:spTree>
      <p:nvGrpSpPr>
        <p:cNvPr id="1" name="Shape 199"/>
        <p:cNvGrpSpPr/>
        <p:nvPr/>
      </p:nvGrpSpPr>
      <p:grpSpPr>
        <a:xfrm>
          <a:off x="0" y="0"/>
          <a:ext cx="0" cy="0"/>
          <a:chOff x="0" y="0"/>
          <a:chExt cx="0" cy="0"/>
        </a:xfrm>
      </p:grpSpPr>
      <p:sp>
        <p:nvSpPr>
          <p:cNvPr id="200" name="Google Shape;200;p48"/>
          <p:cNvSpPr txBox="1">
            <a:spLocks noGrp="1"/>
          </p:cNvSpPr>
          <p:nvPr>
            <p:ph type="body" idx="1"/>
          </p:nvPr>
        </p:nvSpPr>
        <p:spPr>
          <a:xfrm>
            <a:off x="814728" y="1544320"/>
            <a:ext cx="5189857" cy="294611"/>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b="1">
                <a:solidFill>
                  <a:srgbClr val="423D70"/>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201" name="Google Shape;201;p48"/>
          <p:cNvSpPr txBox="1">
            <a:spLocks noGrp="1"/>
          </p:cNvSpPr>
          <p:nvPr>
            <p:ph type="body" idx="2"/>
          </p:nvPr>
        </p:nvSpPr>
        <p:spPr>
          <a:xfrm>
            <a:off x="814729" y="2062480"/>
            <a:ext cx="5189856" cy="3725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30200" algn="l">
              <a:lnSpc>
                <a:spcPct val="100000"/>
              </a:lnSpc>
              <a:spcBef>
                <a:spcPts val="600"/>
              </a:spcBef>
              <a:spcAft>
                <a:spcPts val="0"/>
              </a:spcAft>
              <a:buSzPts val="1600"/>
              <a:buChar char="•"/>
              <a:defRPr/>
            </a:lvl2pPr>
            <a:lvl3pPr marL="1371600" lvl="2" indent="-317500" algn="l">
              <a:lnSpc>
                <a:spcPct val="100000"/>
              </a:lnSpc>
              <a:spcBef>
                <a:spcPts val="600"/>
              </a:spcBef>
              <a:spcAft>
                <a:spcPts val="0"/>
              </a:spcAft>
              <a:buSzPts val="1400"/>
              <a:buChar char="•"/>
              <a:defRPr/>
            </a:lvl3pPr>
            <a:lvl4pPr marL="1828800" lvl="3" indent="-304800" algn="l">
              <a:lnSpc>
                <a:spcPct val="100000"/>
              </a:lnSpc>
              <a:spcBef>
                <a:spcPts val="600"/>
              </a:spcBef>
              <a:spcAft>
                <a:spcPts val="0"/>
              </a:spcAft>
              <a:buSzPts val="1200"/>
              <a:buChar char="•"/>
              <a:defRPr/>
            </a:lvl4pPr>
            <a:lvl5pPr marL="2286000" lvl="4" indent="-304800" algn="l">
              <a:lnSpc>
                <a:spcPct val="100000"/>
              </a:lnSpc>
              <a:spcBef>
                <a:spcPts val="600"/>
              </a:spcBef>
              <a:spcAft>
                <a:spcPts val="0"/>
              </a:spcAft>
              <a:buSzPts val="12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202" name="Google Shape;202;p48"/>
          <p:cNvSpPr txBox="1">
            <a:spLocks noGrp="1"/>
          </p:cNvSpPr>
          <p:nvPr>
            <p:ph type="body" idx="3"/>
          </p:nvPr>
        </p:nvSpPr>
        <p:spPr>
          <a:xfrm>
            <a:off x="6187415" y="1544320"/>
            <a:ext cx="5194583" cy="294611"/>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b="1">
                <a:solidFill>
                  <a:srgbClr val="423D70"/>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203" name="Google Shape;203;p48"/>
          <p:cNvSpPr txBox="1">
            <a:spLocks noGrp="1"/>
          </p:cNvSpPr>
          <p:nvPr>
            <p:ph type="body" idx="4"/>
          </p:nvPr>
        </p:nvSpPr>
        <p:spPr>
          <a:xfrm>
            <a:off x="6187415" y="2062480"/>
            <a:ext cx="5194583" cy="3725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30200" algn="l">
              <a:lnSpc>
                <a:spcPct val="100000"/>
              </a:lnSpc>
              <a:spcBef>
                <a:spcPts val="600"/>
              </a:spcBef>
              <a:spcAft>
                <a:spcPts val="0"/>
              </a:spcAft>
              <a:buSzPts val="1600"/>
              <a:buChar char="•"/>
              <a:defRPr/>
            </a:lvl2pPr>
            <a:lvl3pPr marL="1371600" lvl="2" indent="-317500" algn="l">
              <a:lnSpc>
                <a:spcPct val="100000"/>
              </a:lnSpc>
              <a:spcBef>
                <a:spcPts val="600"/>
              </a:spcBef>
              <a:spcAft>
                <a:spcPts val="0"/>
              </a:spcAft>
              <a:buSzPts val="1400"/>
              <a:buChar char="•"/>
              <a:defRPr/>
            </a:lvl3pPr>
            <a:lvl4pPr marL="1828800" lvl="3" indent="-304800" algn="l">
              <a:lnSpc>
                <a:spcPct val="100000"/>
              </a:lnSpc>
              <a:spcBef>
                <a:spcPts val="600"/>
              </a:spcBef>
              <a:spcAft>
                <a:spcPts val="0"/>
              </a:spcAft>
              <a:buSzPts val="1200"/>
              <a:buChar char="•"/>
              <a:defRPr/>
            </a:lvl4pPr>
            <a:lvl5pPr marL="2286000" lvl="4" indent="-304800" algn="l">
              <a:lnSpc>
                <a:spcPct val="100000"/>
              </a:lnSpc>
              <a:spcBef>
                <a:spcPts val="600"/>
              </a:spcBef>
              <a:spcAft>
                <a:spcPts val="0"/>
              </a:spcAft>
              <a:buSzPts val="12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204" name="Google Shape;204;p48"/>
          <p:cNvSpPr/>
          <p:nvPr/>
        </p:nvSpPr>
        <p:spPr>
          <a:xfrm>
            <a:off x="-264160" y="296302"/>
            <a:ext cx="11637446" cy="1098208"/>
          </a:xfrm>
          <a:prstGeom prst="roundRect">
            <a:avLst>
              <a:gd name="adj" fmla="val 16667"/>
            </a:avLst>
          </a:prstGeom>
          <a:solidFill>
            <a:srgbClr val="6D59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5" name="Google Shape;205;p48"/>
          <p:cNvSpPr txBox="1">
            <a:spLocks noGrp="1"/>
          </p:cNvSpPr>
          <p:nvPr>
            <p:ph type="title"/>
          </p:nvPr>
        </p:nvSpPr>
        <p:spPr>
          <a:xfrm>
            <a:off x="810000" y="294230"/>
            <a:ext cx="10571998" cy="1105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Avenir"/>
              <a:buNone/>
              <a:defRPr sz="36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6" name="Google Shape;206;p48"/>
          <p:cNvPicPr preferRelativeResize="0"/>
          <p:nvPr/>
        </p:nvPicPr>
        <p:blipFill rotWithShape="1">
          <a:blip r:embed="rId2">
            <a:alphaModFix/>
          </a:blip>
          <a:srcRect/>
          <a:stretch/>
        </p:blipFill>
        <p:spPr>
          <a:xfrm>
            <a:off x="10861080" y="5576608"/>
            <a:ext cx="1041836" cy="1050105"/>
          </a:xfrm>
          <a:prstGeom prst="rect">
            <a:avLst/>
          </a:prstGeom>
          <a:noFill/>
          <a:ln>
            <a:noFill/>
          </a:ln>
        </p:spPr>
      </p:pic>
      <p:grpSp>
        <p:nvGrpSpPr>
          <p:cNvPr id="207" name="Google Shape;207;p48"/>
          <p:cNvGrpSpPr/>
          <p:nvPr/>
        </p:nvGrpSpPr>
        <p:grpSpPr>
          <a:xfrm>
            <a:off x="10278175" y="385546"/>
            <a:ext cx="1005205" cy="937844"/>
            <a:chOff x="1684258" y="5435427"/>
            <a:chExt cx="1308100" cy="1220441"/>
          </a:xfrm>
        </p:grpSpPr>
        <p:sp>
          <p:nvSpPr>
            <p:cNvPr id="208" name="Google Shape;208;p48"/>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9" name="Google Shape;209;p48"/>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0" name="Google Shape;210;p48"/>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1" name="Google Shape;211;p48"/>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2" name="Google Shape;212;p48"/>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3" name="Google Shape;213;p48"/>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luidos - Just header">
  <p:cSld name="Fluidos - Just header">
    <p:spTree>
      <p:nvGrpSpPr>
        <p:cNvPr id="1" name="Shape 214"/>
        <p:cNvGrpSpPr/>
        <p:nvPr/>
      </p:nvGrpSpPr>
      <p:grpSpPr>
        <a:xfrm>
          <a:off x="0" y="0"/>
          <a:ext cx="0" cy="0"/>
          <a:chOff x="0" y="0"/>
          <a:chExt cx="0" cy="0"/>
        </a:xfrm>
      </p:grpSpPr>
      <p:sp>
        <p:nvSpPr>
          <p:cNvPr id="215" name="Google Shape;215;p49"/>
          <p:cNvSpPr/>
          <p:nvPr/>
        </p:nvSpPr>
        <p:spPr>
          <a:xfrm>
            <a:off x="-264160" y="296302"/>
            <a:ext cx="11637446" cy="1098208"/>
          </a:xfrm>
          <a:prstGeom prst="roundRect">
            <a:avLst>
              <a:gd name="adj" fmla="val 16667"/>
            </a:avLst>
          </a:prstGeom>
          <a:solidFill>
            <a:srgbClr val="6D59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49"/>
          <p:cNvSpPr txBox="1">
            <a:spLocks noGrp="1"/>
          </p:cNvSpPr>
          <p:nvPr>
            <p:ph type="title"/>
          </p:nvPr>
        </p:nvSpPr>
        <p:spPr>
          <a:xfrm>
            <a:off x="810000" y="294230"/>
            <a:ext cx="10571998" cy="1105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Avenir"/>
              <a:buNone/>
              <a:defRPr sz="36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7" name="Google Shape;217;p49"/>
          <p:cNvPicPr preferRelativeResize="0"/>
          <p:nvPr/>
        </p:nvPicPr>
        <p:blipFill rotWithShape="1">
          <a:blip r:embed="rId2">
            <a:alphaModFix/>
          </a:blip>
          <a:srcRect/>
          <a:stretch/>
        </p:blipFill>
        <p:spPr>
          <a:xfrm>
            <a:off x="10861080" y="5576608"/>
            <a:ext cx="1041836" cy="1050105"/>
          </a:xfrm>
          <a:prstGeom prst="rect">
            <a:avLst/>
          </a:prstGeom>
          <a:noFill/>
          <a:ln>
            <a:noFill/>
          </a:ln>
        </p:spPr>
      </p:pic>
      <p:grpSp>
        <p:nvGrpSpPr>
          <p:cNvPr id="218" name="Google Shape;218;p49"/>
          <p:cNvGrpSpPr/>
          <p:nvPr/>
        </p:nvGrpSpPr>
        <p:grpSpPr>
          <a:xfrm>
            <a:off x="10278175" y="385546"/>
            <a:ext cx="1005205" cy="937844"/>
            <a:chOff x="1684258" y="5435427"/>
            <a:chExt cx="1308100" cy="1220441"/>
          </a:xfrm>
        </p:grpSpPr>
        <p:sp>
          <p:nvSpPr>
            <p:cNvPr id="219" name="Google Shape;219;p49"/>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Google Shape;220;p49"/>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p49"/>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 name="Google Shape;222;p49"/>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p49"/>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4" name="Google Shape;224;p49"/>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luidos  - Title &amp; 2 contents">
  <p:cSld name="Fluidos  - Title &amp; 2 contents">
    <p:spTree>
      <p:nvGrpSpPr>
        <p:cNvPr id="1" name="Shape 79"/>
        <p:cNvGrpSpPr/>
        <p:nvPr/>
      </p:nvGrpSpPr>
      <p:grpSpPr>
        <a:xfrm>
          <a:off x="0" y="0"/>
          <a:ext cx="0" cy="0"/>
          <a:chOff x="0" y="0"/>
          <a:chExt cx="0" cy="0"/>
        </a:xfrm>
      </p:grpSpPr>
      <p:sp>
        <p:nvSpPr>
          <p:cNvPr id="80" name="Google Shape;80;p32"/>
          <p:cNvSpPr txBox="1">
            <a:spLocks noGrp="1"/>
          </p:cNvSpPr>
          <p:nvPr>
            <p:ph type="body" idx="1"/>
          </p:nvPr>
        </p:nvSpPr>
        <p:spPr>
          <a:xfrm>
            <a:off x="818712" y="1666241"/>
            <a:ext cx="5185873" cy="450596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30200" algn="l">
              <a:lnSpc>
                <a:spcPct val="100000"/>
              </a:lnSpc>
              <a:spcBef>
                <a:spcPts val="600"/>
              </a:spcBef>
              <a:spcAft>
                <a:spcPts val="0"/>
              </a:spcAft>
              <a:buSzPts val="1600"/>
              <a:buChar char="•"/>
              <a:defRPr/>
            </a:lvl2pPr>
            <a:lvl3pPr marL="1371600" lvl="2" indent="-317500" algn="l">
              <a:lnSpc>
                <a:spcPct val="100000"/>
              </a:lnSpc>
              <a:spcBef>
                <a:spcPts val="600"/>
              </a:spcBef>
              <a:spcAft>
                <a:spcPts val="0"/>
              </a:spcAft>
              <a:buSzPts val="1400"/>
              <a:buChar char="•"/>
              <a:defRPr/>
            </a:lvl3pPr>
            <a:lvl4pPr marL="1828800" lvl="3" indent="-304800" algn="l">
              <a:lnSpc>
                <a:spcPct val="100000"/>
              </a:lnSpc>
              <a:spcBef>
                <a:spcPts val="600"/>
              </a:spcBef>
              <a:spcAft>
                <a:spcPts val="0"/>
              </a:spcAft>
              <a:buSzPts val="1200"/>
              <a:buChar char="•"/>
              <a:defRPr/>
            </a:lvl4pPr>
            <a:lvl5pPr marL="2286000" lvl="4" indent="-304800" algn="l">
              <a:lnSpc>
                <a:spcPct val="100000"/>
              </a:lnSpc>
              <a:spcBef>
                <a:spcPts val="600"/>
              </a:spcBef>
              <a:spcAft>
                <a:spcPts val="0"/>
              </a:spcAft>
              <a:buSzPts val="12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81" name="Google Shape;81;p32"/>
          <p:cNvSpPr txBox="1">
            <a:spLocks noGrp="1"/>
          </p:cNvSpPr>
          <p:nvPr>
            <p:ph type="body" idx="2"/>
          </p:nvPr>
        </p:nvSpPr>
        <p:spPr>
          <a:xfrm>
            <a:off x="6187415" y="1666240"/>
            <a:ext cx="5194583" cy="450595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30200" algn="l">
              <a:lnSpc>
                <a:spcPct val="100000"/>
              </a:lnSpc>
              <a:spcBef>
                <a:spcPts val="600"/>
              </a:spcBef>
              <a:spcAft>
                <a:spcPts val="0"/>
              </a:spcAft>
              <a:buSzPts val="1600"/>
              <a:buChar char="•"/>
              <a:defRPr/>
            </a:lvl2pPr>
            <a:lvl3pPr marL="1371600" lvl="2" indent="-317500" algn="l">
              <a:lnSpc>
                <a:spcPct val="100000"/>
              </a:lnSpc>
              <a:spcBef>
                <a:spcPts val="600"/>
              </a:spcBef>
              <a:spcAft>
                <a:spcPts val="0"/>
              </a:spcAft>
              <a:buSzPts val="1400"/>
              <a:buChar char="•"/>
              <a:defRPr/>
            </a:lvl3pPr>
            <a:lvl4pPr marL="1828800" lvl="3" indent="-304800" algn="l">
              <a:lnSpc>
                <a:spcPct val="100000"/>
              </a:lnSpc>
              <a:spcBef>
                <a:spcPts val="600"/>
              </a:spcBef>
              <a:spcAft>
                <a:spcPts val="0"/>
              </a:spcAft>
              <a:buSzPts val="1200"/>
              <a:buChar char="•"/>
              <a:defRPr/>
            </a:lvl4pPr>
            <a:lvl5pPr marL="2286000" lvl="4" indent="-304800" algn="l">
              <a:lnSpc>
                <a:spcPct val="100000"/>
              </a:lnSpc>
              <a:spcBef>
                <a:spcPts val="600"/>
              </a:spcBef>
              <a:spcAft>
                <a:spcPts val="0"/>
              </a:spcAft>
              <a:buSzPts val="12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82" name="Google Shape;82;p32"/>
          <p:cNvSpPr/>
          <p:nvPr/>
        </p:nvSpPr>
        <p:spPr>
          <a:xfrm>
            <a:off x="-264160" y="296302"/>
            <a:ext cx="11637446" cy="1098208"/>
          </a:xfrm>
          <a:prstGeom prst="roundRect">
            <a:avLst>
              <a:gd name="adj" fmla="val 16667"/>
            </a:avLst>
          </a:prstGeom>
          <a:solidFill>
            <a:srgbClr val="6D59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32"/>
          <p:cNvSpPr txBox="1">
            <a:spLocks noGrp="1"/>
          </p:cNvSpPr>
          <p:nvPr>
            <p:ph type="title"/>
          </p:nvPr>
        </p:nvSpPr>
        <p:spPr>
          <a:xfrm>
            <a:off x="810000" y="294230"/>
            <a:ext cx="10571998" cy="1105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Avenir"/>
              <a:buNone/>
              <a:defRPr sz="36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4" name="Google Shape;84;p32"/>
          <p:cNvPicPr preferRelativeResize="0"/>
          <p:nvPr/>
        </p:nvPicPr>
        <p:blipFill rotWithShape="1">
          <a:blip r:embed="rId2">
            <a:alphaModFix/>
          </a:blip>
          <a:srcRect/>
          <a:stretch/>
        </p:blipFill>
        <p:spPr>
          <a:xfrm>
            <a:off x="10861080" y="5576608"/>
            <a:ext cx="1041836" cy="1050105"/>
          </a:xfrm>
          <a:prstGeom prst="rect">
            <a:avLst/>
          </a:prstGeom>
          <a:noFill/>
          <a:ln>
            <a:noFill/>
          </a:ln>
        </p:spPr>
      </p:pic>
      <p:grpSp>
        <p:nvGrpSpPr>
          <p:cNvPr id="85" name="Google Shape;85;p32"/>
          <p:cNvGrpSpPr/>
          <p:nvPr/>
        </p:nvGrpSpPr>
        <p:grpSpPr>
          <a:xfrm>
            <a:off x="10278175" y="385546"/>
            <a:ext cx="1005205" cy="937844"/>
            <a:chOff x="1684258" y="5435427"/>
            <a:chExt cx="1308100" cy="1220441"/>
          </a:xfrm>
        </p:grpSpPr>
        <p:sp>
          <p:nvSpPr>
            <p:cNvPr id="86" name="Google Shape;86;p32"/>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32"/>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32"/>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32"/>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32"/>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32"/>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luidos  - Title, 2 subtitles &amp; 2 contents - no box">
  <p:cSld name="Fluidos  - Title, 2 subtitles &amp; 2 contents - no box">
    <p:spTree>
      <p:nvGrpSpPr>
        <p:cNvPr id="1" name="Shape 92"/>
        <p:cNvGrpSpPr/>
        <p:nvPr/>
      </p:nvGrpSpPr>
      <p:grpSpPr>
        <a:xfrm>
          <a:off x="0" y="0"/>
          <a:ext cx="0" cy="0"/>
          <a:chOff x="0" y="0"/>
          <a:chExt cx="0" cy="0"/>
        </a:xfrm>
      </p:grpSpPr>
      <p:sp>
        <p:nvSpPr>
          <p:cNvPr id="93" name="Google Shape;93;p35"/>
          <p:cNvSpPr txBox="1">
            <a:spLocks noGrp="1"/>
          </p:cNvSpPr>
          <p:nvPr>
            <p:ph type="body" idx="1"/>
          </p:nvPr>
        </p:nvSpPr>
        <p:spPr>
          <a:xfrm>
            <a:off x="814728" y="1178559"/>
            <a:ext cx="5189857" cy="335281"/>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b="1">
                <a:solidFill>
                  <a:srgbClr val="423D70"/>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94" name="Google Shape;94;p35"/>
          <p:cNvSpPr txBox="1">
            <a:spLocks noGrp="1"/>
          </p:cNvSpPr>
          <p:nvPr>
            <p:ph type="body" idx="2"/>
          </p:nvPr>
        </p:nvSpPr>
        <p:spPr>
          <a:xfrm>
            <a:off x="814729" y="1682864"/>
            <a:ext cx="5189856" cy="410561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30200" algn="l">
              <a:lnSpc>
                <a:spcPct val="100000"/>
              </a:lnSpc>
              <a:spcBef>
                <a:spcPts val="600"/>
              </a:spcBef>
              <a:spcAft>
                <a:spcPts val="0"/>
              </a:spcAft>
              <a:buSzPts val="1600"/>
              <a:buChar char="•"/>
              <a:defRPr/>
            </a:lvl2pPr>
            <a:lvl3pPr marL="1371600" lvl="2" indent="-317500" algn="l">
              <a:lnSpc>
                <a:spcPct val="100000"/>
              </a:lnSpc>
              <a:spcBef>
                <a:spcPts val="600"/>
              </a:spcBef>
              <a:spcAft>
                <a:spcPts val="0"/>
              </a:spcAft>
              <a:buSzPts val="1400"/>
              <a:buChar char="•"/>
              <a:defRPr/>
            </a:lvl3pPr>
            <a:lvl4pPr marL="1828800" lvl="3" indent="-304800" algn="l">
              <a:lnSpc>
                <a:spcPct val="100000"/>
              </a:lnSpc>
              <a:spcBef>
                <a:spcPts val="600"/>
              </a:spcBef>
              <a:spcAft>
                <a:spcPts val="0"/>
              </a:spcAft>
              <a:buSzPts val="1200"/>
              <a:buChar char="•"/>
              <a:defRPr/>
            </a:lvl4pPr>
            <a:lvl5pPr marL="2286000" lvl="4" indent="-304800" algn="l">
              <a:lnSpc>
                <a:spcPct val="100000"/>
              </a:lnSpc>
              <a:spcBef>
                <a:spcPts val="600"/>
              </a:spcBef>
              <a:spcAft>
                <a:spcPts val="0"/>
              </a:spcAft>
              <a:buSzPts val="12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95" name="Google Shape;95;p35"/>
          <p:cNvSpPr txBox="1">
            <a:spLocks noGrp="1"/>
          </p:cNvSpPr>
          <p:nvPr>
            <p:ph type="body" idx="3"/>
          </p:nvPr>
        </p:nvSpPr>
        <p:spPr>
          <a:xfrm>
            <a:off x="6187415" y="1178559"/>
            <a:ext cx="5194583" cy="335281"/>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b="1">
                <a:solidFill>
                  <a:srgbClr val="423D70"/>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96" name="Google Shape;96;p35"/>
          <p:cNvSpPr txBox="1">
            <a:spLocks noGrp="1"/>
          </p:cNvSpPr>
          <p:nvPr>
            <p:ph type="body" idx="4"/>
          </p:nvPr>
        </p:nvSpPr>
        <p:spPr>
          <a:xfrm>
            <a:off x="6187415" y="1682864"/>
            <a:ext cx="5194583" cy="410561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30200" algn="l">
              <a:lnSpc>
                <a:spcPct val="100000"/>
              </a:lnSpc>
              <a:spcBef>
                <a:spcPts val="600"/>
              </a:spcBef>
              <a:spcAft>
                <a:spcPts val="0"/>
              </a:spcAft>
              <a:buSzPts val="1600"/>
              <a:buChar char="•"/>
              <a:defRPr/>
            </a:lvl2pPr>
            <a:lvl3pPr marL="1371600" lvl="2" indent="-317500" algn="l">
              <a:lnSpc>
                <a:spcPct val="100000"/>
              </a:lnSpc>
              <a:spcBef>
                <a:spcPts val="600"/>
              </a:spcBef>
              <a:spcAft>
                <a:spcPts val="0"/>
              </a:spcAft>
              <a:buSzPts val="1400"/>
              <a:buChar char="•"/>
              <a:defRPr/>
            </a:lvl3pPr>
            <a:lvl4pPr marL="1828800" lvl="3" indent="-304800" algn="l">
              <a:lnSpc>
                <a:spcPct val="100000"/>
              </a:lnSpc>
              <a:spcBef>
                <a:spcPts val="600"/>
              </a:spcBef>
              <a:spcAft>
                <a:spcPts val="0"/>
              </a:spcAft>
              <a:buSzPts val="1200"/>
              <a:buChar char="•"/>
              <a:defRPr/>
            </a:lvl4pPr>
            <a:lvl5pPr marL="2286000" lvl="4" indent="-304800" algn="l">
              <a:lnSpc>
                <a:spcPct val="100000"/>
              </a:lnSpc>
              <a:spcBef>
                <a:spcPts val="600"/>
              </a:spcBef>
              <a:spcAft>
                <a:spcPts val="0"/>
              </a:spcAft>
              <a:buSzPts val="12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97" name="Google Shape;97;p35"/>
          <p:cNvSpPr txBox="1">
            <a:spLocks noGrp="1"/>
          </p:cNvSpPr>
          <p:nvPr>
            <p:ph type="title"/>
          </p:nvPr>
        </p:nvSpPr>
        <p:spPr>
          <a:xfrm>
            <a:off x="810000" y="483284"/>
            <a:ext cx="10571998" cy="52625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D5997"/>
              </a:buClr>
              <a:buSzPts val="3600"/>
              <a:buFont typeface="Avenir"/>
              <a:buNone/>
              <a:defRPr sz="3600" b="1" cap="none">
                <a:solidFill>
                  <a:srgbClr val="6D59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 name="Google Shape;98;p35"/>
          <p:cNvPicPr preferRelativeResize="0"/>
          <p:nvPr/>
        </p:nvPicPr>
        <p:blipFill rotWithShape="1">
          <a:blip r:embed="rId2">
            <a:alphaModFix/>
          </a:blip>
          <a:srcRect/>
          <a:stretch/>
        </p:blipFill>
        <p:spPr>
          <a:xfrm>
            <a:off x="10861080" y="5576608"/>
            <a:ext cx="1041836" cy="10501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luidos - Background image with text">
  <p:cSld name="Fluidos - Background image with text">
    <p:spTree>
      <p:nvGrpSpPr>
        <p:cNvPr id="1" name="Shape 99"/>
        <p:cNvGrpSpPr/>
        <p:nvPr/>
      </p:nvGrpSpPr>
      <p:grpSpPr>
        <a:xfrm>
          <a:off x="0" y="0"/>
          <a:ext cx="0" cy="0"/>
          <a:chOff x="0" y="0"/>
          <a:chExt cx="0" cy="0"/>
        </a:xfrm>
      </p:grpSpPr>
      <p:sp>
        <p:nvSpPr>
          <p:cNvPr id="100" name="Google Shape;100;p40"/>
          <p:cNvSpPr txBox="1">
            <a:spLocks noGrp="1"/>
          </p:cNvSpPr>
          <p:nvPr>
            <p:ph type="title"/>
          </p:nvPr>
        </p:nvSpPr>
        <p:spPr>
          <a:xfrm>
            <a:off x="810000" y="4800600"/>
            <a:ext cx="10561418"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6D5997"/>
              </a:buClr>
              <a:buSzPts val="2400"/>
              <a:buFont typeface="Avenir"/>
              <a:buNone/>
              <a:defRPr sz="2400" b="1" cap="none">
                <a:solidFill>
                  <a:srgbClr val="6D59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0"/>
          <p:cNvSpPr txBox="1">
            <a:spLocks noGrp="1"/>
          </p:cNvSpPr>
          <p:nvPr>
            <p:ph type="body" idx="1"/>
          </p:nvPr>
        </p:nvSpPr>
        <p:spPr>
          <a:xfrm>
            <a:off x="810000" y="5367338"/>
            <a:ext cx="10561418"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SzPts val="1200"/>
              <a:buNone/>
              <a:defRPr sz="1200">
                <a:solidFill>
                  <a:schemeClr val="dk1"/>
                </a:solidFill>
              </a:defRPr>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pic>
        <p:nvPicPr>
          <p:cNvPr id="102" name="Google Shape;102;p40"/>
          <p:cNvPicPr preferRelativeResize="0"/>
          <p:nvPr/>
        </p:nvPicPr>
        <p:blipFill rotWithShape="1">
          <a:blip r:embed="rId2">
            <a:alphaModFix/>
          </a:blip>
          <a:srcRect/>
          <a:stretch/>
        </p:blipFill>
        <p:spPr>
          <a:xfrm>
            <a:off x="10861080" y="5576608"/>
            <a:ext cx="1041836" cy="1050105"/>
          </a:xfrm>
          <a:prstGeom prst="rect">
            <a:avLst/>
          </a:prstGeom>
          <a:noFill/>
          <a:ln>
            <a:noFill/>
          </a:ln>
        </p:spPr>
      </p:pic>
      <p:sp>
        <p:nvSpPr>
          <p:cNvPr id="103" name="Google Shape;103;p40"/>
          <p:cNvSpPr/>
          <p:nvPr/>
        </p:nvSpPr>
        <p:spPr>
          <a:xfrm>
            <a:off x="-193040" y="-518160"/>
            <a:ext cx="12588240" cy="4969419"/>
          </a:xfrm>
          <a:prstGeom prst="roundRect">
            <a:avLst>
              <a:gd name="adj" fmla="val 16667"/>
            </a:avLst>
          </a:prstGeom>
          <a:noFill/>
          <a:ln w="38100" cap="flat" cmpd="sng">
            <a:solidFill>
              <a:srgbClr val="DBE23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luidos - Section page">
  <p:cSld name="Fluidos - Section page">
    <p:spTree>
      <p:nvGrpSpPr>
        <p:cNvPr id="1" name="Shape 104"/>
        <p:cNvGrpSpPr/>
        <p:nvPr/>
      </p:nvGrpSpPr>
      <p:grpSpPr>
        <a:xfrm>
          <a:off x="0" y="0"/>
          <a:ext cx="0" cy="0"/>
          <a:chOff x="0" y="0"/>
          <a:chExt cx="0" cy="0"/>
        </a:xfrm>
      </p:grpSpPr>
      <p:sp>
        <p:nvSpPr>
          <p:cNvPr id="105" name="Google Shape;105;p44"/>
          <p:cNvSpPr/>
          <p:nvPr/>
        </p:nvSpPr>
        <p:spPr>
          <a:xfrm>
            <a:off x="0" y="0"/>
            <a:ext cx="12192000" cy="6858000"/>
          </a:xfrm>
          <a:prstGeom prst="rect">
            <a:avLst/>
          </a:prstGeom>
          <a:solidFill>
            <a:srgbClr val="6D59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6" name="Google Shape;106;p44"/>
          <p:cNvPicPr preferRelativeResize="0"/>
          <p:nvPr/>
        </p:nvPicPr>
        <p:blipFill rotWithShape="1">
          <a:blip r:embed="rId2">
            <a:alphaModFix/>
          </a:blip>
          <a:srcRect/>
          <a:stretch/>
        </p:blipFill>
        <p:spPr>
          <a:xfrm>
            <a:off x="5010149" y="1002894"/>
            <a:ext cx="2171700" cy="2188936"/>
          </a:xfrm>
          <a:prstGeom prst="rect">
            <a:avLst/>
          </a:prstGeom>
          <a:noFill/>
          <a:ln>
            <a:noFill/>
          </a:ln>
        </p:spPr>
      </p:pic>
      <p:sp>
        <p:nvSpPr>
          <p:cNvPr id="107" name="Google Shape;107;p44"/>
          <p:cNvSpPr txBox="1">
            <a:spLocks noGrp="1"/>
          </p:cNvSpPr>
          <p:nvPr>
            <p:ph type="title"/>
          </p:nvPr>
        </p:nvSpPr>
        <p:spPr>
          <a:xfrm>
            <a:off x="0" y="2885440"/>
            <a:ext cx="12191999" cy="109728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DBE235"/>
              </a:buClr>
              <a:buSzPts val="3600"/>
              <a:buFont typeface="Avenir"/>
              <a:buNone/>
              <a:defRPr sz="3600" b="1" cap="none">
                <a:solidFill>
                  <a:srgbClr val="DBE23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8" name="Google Shape;108;p44"/>
          <p:cNvGrpSpPr/>
          <p:nvPr/>
        </p:nvGrpSpPr>
        <p:grpSpPr>
          <a:xfrm>
            <a:off x="256540" y="5435427"/>
            <a:ext cx="2735818" cy="1220441"/>
            <a:chOff x="256540" y="5435427"/>
            <a:chExt cx="2735818" cy="1220441"/>
          </a:xfrm>
        </p:grpSpPr>
        <p:grpSp>
          <p:nvGrpSpPr>
            <p:cNvPr id="109" name="Google Shape;109;p44"/>
            <p:cNvGrpSpPr/>
            <p:nvPr/>
          </p:nvGrpSpPr>
          <p:grpSpPr>
            <a:xfrm>
              <a:off x="256540" y="5435427"/>
              <a:ext cx="1308100" cy="1220441"/>
              <a:chOff x="256540" y="5435427"/>
              <a:chExt cx="1308100" cy="1220441"/>
            </a:xfrm>
          </p:grpSpPr>
          <p:sp>
            <p:nvSpPr>
              <p:cNvPr id="110" name="Google Shape;110;p44"/>
              <p:cNvSpPr/>
              <p:nvPr/>
            </p:nvSpPr>
            <p:spPr>
              <a:xfrm>
                <a:off x="256540" y="6057496"/>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 name="Google Shape;111;p44"/>
              <p:cNvSpPr/>
              <p:nvPr/>
            </p:nvSpPr>
            <p:spPr>
              <a:xfrm>
                <a:off x="579524" y="6183428"/>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 name="Google Shape;112;p44"/>
              <p:cNvSpPr/>
              <p:nvPr/>
            </p:nvSpPr>
            <p:spPr>
              <a:xfrm>
                <a:off x="949296" y="5435427"/>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3" name="Google Shape;113;p44"/>
              <p:cNvSpPr/>
              <p:nvPr/>
            </p:nvSpPr>
            <p:spPr>
              <a:xfrm>
                <a:off x="1197148" y="5754450"/>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 name="Google Shape;114;p44"/>
              <p:cNvSpPr/>
              <p:nvPr/>
            </p:nvSpPr>
            <p:spPr>
              <a:xfrm>
                <a:off x="1011822" y="6103050"/>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 name="Google Shape;115;p44"/>
              <p:cNvSpPr/>
              <p:nvPr/>
            </p:nvSpPr>
            <p:spPr>
              <a:xfrm>
                <a:off x="579524" y="5691419"/>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16" name="Google Shape;116;p44"/>
            <p:cNvGrpSpPr/>
            <p:nvPr/>
          </p:nvGrpSpPr>
          <p:grpSpPr>
            <a:xfrm>
              <a:off x="1684258" y="5435427"/>
              <a:ext cx="1308100" cy="1220441"/>
              <a:chOff x="1684258" y="5435427"/>
              <a:chExt cx="1308100" cy="1220441"/>
            </a:xfrm>
          </p:grpSpPr>
          <p:sp>
            <p:nvSpPr>
              <p:cNvPr id="117" name="Google Shape;117;p44"/>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8" name="Google Shape;118;p44"/>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9" name="Google Shape;119;p44"/>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44"/>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1" name="Google Shape;121;p44"/>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44"/>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grpSp>
        <p:nvGrpSpPr>
          <p:cNvPr id="123" name="Google Shape;123;p44"/>
          <p:cNvGrpSpPr/>
          <p:nvPr/>
        </p:nvGrpSpPr>
        <p:grpSpPr>
          <a:xfrm>
            <a:off x="3179388" y="5435427"/>
            <a:ext cx="2735818" cy="1220441"/>
            <a:chOff x="256540" y="5435427"/>
            <a:chExt cx="2735818" cy="1220441"/>
          </a:xfrm>
        </p:grpSpPr>
        <p:grpSp>
          <p:nvGrpSpPr>
            <p:cNvPr id="124" name="Google Shape;124;p44"/>
            <p:cNvGrpSpPr/>
            <p:nvPr/>
          </p:nvGrpSpPr>
          <p:grpSpPr>
            <a:xfrm>
              <a:off x="256540" y="5435427"/>
              <a:ext cx="1308100" cy="1220441"/>
              <a:chOff x="256540" y="5435427"/>
              <a:chExt cx="1308100" cy="1220441"/>
            </a:xfrm>
          </p:grpSpPr>
          <p:sp>
            <p:nvSpPr>
              <p:cNvPr id="125" name="Google Shape;125;p44"/>
              <p:cNvSpPr/>
              <p:nvPr/>
            </p:nvSpPr>
            <p:spPr>
              <a:xfrm>
                <a:off x="256540" y="6057496"/>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44"/>
              <p:cNvSpPr/>
              <p:nvPr/>
            </p:nvSpPr>
            <p:spPr>
              <a:xfrm>
                <a:off x="579524" y="6183428"/>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44"/>
              <p:cNvSpPr/>
              <p:nvPr/>
            </p:nvSpPr>
            <p:spPr>
              <a:xfrm>
                <a:off x="949296" y="5435427"/>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44"/>
              <p:cNvSpPr/>
              <p:nvPr/>
            </p:nvSpPr>
            <p:spPr>
              <a:xfrm>
                <a:off x="1197148" y="5754450"/>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44"/>
              <p:cNvSpPr/>
              <p:nvPr/>
            </p:nvSpPr>
            <p:spPr>
              <a:xfrm>
                <a:off x="1011822" y="6103050"/>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p44"/>
              <p:cNvSpPr/>
              <p:nvPr/>
            </p:nvSpPr>
            <p:spPr>
              <a:xfrm>
                <a:off x="579524" y="5691419"/>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31" name="Google Shape;131;p44"/>
            <p:cNvGrpSpPr/>
            <p:nvPr/>
          </p:nvGrpSpPr>
          <p:grpSpPr>
            <a:xfrm>
              <a:off x="1684258" y="5435427"/>
              <a:ext cx="1308100" cy="1220441"/>
              <a:chOff x="1684258" y="5435427"/>
              <a:chExt cx="1308100" cy="1220441"/>
            </a:xfrm>
          </p:grpSpPr>
          <p:sp>
            <p:nvSpPr>
              <p:cNvPr id="132" name="Google Shape;132;p44"/>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44"/>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44"/>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44"/>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44"/>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44"/>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grpSp>
        <p:nvGrpSpPr>
          <p:cNvPr id="138" name="Google Shape;138;p44"/>
          <p:cNvGrpSpPr/>
          <p:nvPr/>
        </p:nvGrpSpPr>
        <p:grpSpPr>
          <a:xfrm>
            <a:off x="6102236" y="5435427"/>
            <a:ext cx="2735818" cy="1220441"/>
            <a:chOff x="256540" y="5435427"/>
            <a:chExt cx="2735818" cy="1220441"/>
          </a:xfrm>
        </p:grpSpPr>
        <p:grpSp>
          <p:nvGrpSpPr>
            <p:cNvPr id="139" name="Google Shape;139;p44"/>
            <p:cNvGrpSpPr/>
            <p:nvPr/>
          </p:nvGrpSpPr>
          <p:grpSpPr>
            <a:xfrm>
              <a:off x="256540" y="5435427"/>
              <a:ext cx="1308100" cy="1220441"/>
              <a:chOff x="256540" y="5435427"/>
              <a:chExt cx="1308100" cy="1220441"/>
            </a:xfrm>
          </p:grpSpPr>
          <p:sp>
            <p:nvSpPr>
              <p:cNvPr id="140" name="Google Shape;140;p44"/>
              <p:cNvSpPr/>
              <p:nvPr/>
            </p:nvSpPr>
            <p:spPr>
              <a:xfrm>
                <a:off x="256540" y="6057496"/>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44"/>
              <p:cNvSpPr/>
              <p:nvPr/>
            </p:nvSpPr>
            <p:spPr>
              <a:xfrm>
                <a:off x="579524" y="6183428"/>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44"/>
              <p:cNvSpPr/>
              <p:nvPr/>
            </p:nvSpPr>
            <p:spPr>
              <a:xfrm>
                <a:off x="949296" y="5435427"/>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3" name="Google Shape;143;p44"/>
              <p:cNvSpPr/>
              <p:nvPr/>
            </p:nvSpPr>
            <p:spPr>
              <a:xfrm>
                <a:off x="1197148" y="5754450"/>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4" name="Google Shape;144;p44"/>
              <p:cNvSpPr/>
              <p:nvPr/>
            </p:nvSpPr>
            <p:spPr>
              <a:xfrm>
                <a:off x="1011822" y="6103050"/>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p44"/>
              <p:cNvSpPr/>
              <p:nvPr/>
            </p:nvSpPr>
            <p:spPr>
              <a:xfrm>
                <a:off x="579524" y="5691419"/>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46" name="Google Shape;146;p44"/>
            <p:cNvGrpSpPr/>
            <p:nvPr/>
          </p:nvGrpSpPr>
          <p:grpSpPr>
            <a:xfrm>
              <a:off x="1684258" y="5435427"/>
              <a:ext cx="1308100" cy="1220441"/>
              <a:chOff x="1684258" y="5435427"/>
              <a:chExt cx="1308100" cy="1220441"/>
            </a:xfrm>
          </p:grpSpPr>
          <p:sp>
            <p:nvSpPr>
              <p:cNvPr id="147" name="Google Shape;147;p44"/>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8" name="Google Shape;148;p44"/>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44"/>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0" name="Google Shape;150;p44"/>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1" name="Google Shape;151;p44"/>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2" name="Google Shape;152;p44"/>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grpSp>
        <p:nvGrpSpPr>
          <p:cNvPr id="153" name="Google Shape;153;p44"/>
          <p:cNvGrpSpPr/>
          <p:nvPr/>
        </p:nvGrpSpPr>
        <p:grpSpPr>
          <a:xfrm>
            <a:off x="9025083" y="5435427"/>
            <a:ext cx="2735818" cy="1220441"/>
            <a:chOff x="256540" y="5435427"/>
            <a:chExt cx="2735818" cy="1220441"/>
          </a:xfrm>
        </p:grpSpPr>
        <p:grpSp>
          <p:nvGrpSpPr>
            <p:cNvPr id="154" name="Google Shape;154;p44"/>
            <p:cNvGrpSpPr/>
            <p:nvPr/>
          </p:nvGrpSpPr>
          <p:grpSpPr>
            <a:xfrm>
              <a:off x="256540" y="5435427"/>
              <a:ext cx="1308100" cy="1220441"/>
              <a:chOff x="256540" y="5435427"/>
              <a:chExt cx="1308100" cy="1220441"/>
            </a:xfrm>
          </p:grpSpPr>
          <p:sp>
            <p:nvSpPr>
              <p:cNvPr id="155" name="Google Shape;155;p44"/>
              <p:cNvSpPr/>
              <p:nvPr/>
            </p:nvSpPr>
            <p:spPr>
              <a:xfrm>
                <a:off x="256540" y="6057496"/>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6" name="Google Shape;156;p44"/>
              <p:cNvSpPr/>
              <p:nvPr/>
            </p:nvSpPr>
            <p:spPr>
              <a:xfrm>
                <a:off x="579524" y="6183428"/>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7" name="Google Shape;157;p44"/>
              <p:cNvSpPr/>
              <p:nvPr/>
            </p:nvSpPr>
            <p:spPr>
              <a:xfrm>
                <a:off x="949296" y="5435427"/>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8" name="Google Shape;158;p44"/>
              <p:cNvSpPr/>
              <p:nvPr/>
            </p:nvSpPr>
            <p:spPr>
              <a:xfrm>
                <a:off x="1197148" y="5754450"/>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9" name="Google Shape;159;p44"/>
              <p:cNvSpPr/>
              <p:nvPr/>
            </p:nvSpPr>
            <p:spPr>
              <a:xfrm>
                <a:off x="1011822" y="6103050"/>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44"/>
              <p:cNvSpPr/>
              <p:nvPr/>
            </p:nvSpPr>
            <p:spPr>
              <a:xfrm>
                <a:off x="579524" y="5691419"/>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61" name="Google Shape;161;p44"/>
            <p:cNvGrpSpPr/>
            <p:nvPr/>
          </p:nvGrpSpPr>
          <p:grpSpPr>
            <a:xfrm>
              <a:off x="1684258" y="5435427"/>
              <a:ext cx="1308100" cy="1220441"/>
              <a:chOff x="1684258" y="5435427"/>
              <a:chExt cx="1308100" cy="1220441"/>
            </a:xfrm>
          </p:grpSpPr>
          <p:sp>
            <p:nvSpPr>
              <p:cNvPr id="162" name="Google Shape;162;p44"/>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44"/>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44"/>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44"/>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44"/>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44"/>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luidos - Title, subtitle &amp; content - no box">
  <p:cSld name="Fluidos - Title, subtitle &amp; content - no box">
    <p:spTree>
      <p:nvGrpSpPr>
        <p:cNvPr id="1" name="Shape 168"/>
        <p:cNvGrpSpPr/>
        <p:nvPr/>
      </p:nvGrpSpPr>
      <p:grpSpPr>
        <a:xfrm>
          <a:off x="0" y="0"/>
          <a:ext cx="0" cy="0"/>
          <a:chOff x="0" y="0"/>
          <a:chExt cx="0" cy="0"/>
        </a:xfrm>
      </p:grpSpPr>
      <p:sp>
        <p:nvSpPr>
          <p:cNvPr id="169" name="Google Shape;169;p27"/>
          <p:cNvSpPr txBox="1">
            <a:spLocks noGrp="1"/>
          </p:cNvSpPr>
          <p:nvPr>
            <p:ph type="body" idx="1"/>
          </p:nvPr>
        </p:nvSpPr>
        <p:spPr>
          <a:xfrm>
            <a:off x="818712" y="1860521"/>
            <a:ext cx="10554574" cy="399827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solidFill>
                  <a:schemeClr val="dk1"/>
                </a:solidFill>
              </a:defRPr>
            </a:lvl1pPr>
            <a:lvl2pPr marL="914400" lvl="1" indent="-330200" algn="l">
              <a:lnSpc>
                <a:spcPct val="100000"/>
              </a:lnSpc>
              <a:spcBef>
                <a:spcPts val="600"/>
              </a:spcBef>
              <a:spcAft>
                <a:spcPts val="0"/>
              </a:spcAft>
              <a:buSzPts val="1600"/>
              <a:buChar char="•"/>
              <a:defRPr>
                <a:solidFill>
                  <a:schemeClr val="dk1"/>
                </a:solidFill>
              </a:defRPr>
            </a:lvl2pPr>
            <a:lvl3pPr marL="1371600" lvl="2" indent="-317500" algn="l">
              <a:lnSpc>
                <a:spcPct val="100000"/>
              </a:lnSpc>
              <a:spcBef>
                <a:spcPts val="600"/>
              </a:spcBef>
              <a:spcAft>
                <a:spcPts val="0"/>
              </a:spcAft>
              <a:buSzPts val="1400"/>
              <a:buChar char="•"/>
              <a:defRPr>
                <a:solidFill>
                  <a:schemeClr val="dk1"/>
                </a:solidFill>
              </a:defRPr>
            </a:lvl3pPr>
            <a:lvl4pPr marL="1828800" lvl="3" indent="-304800" algn="l">
              <a:lnSpc>
                <a:spcPct val="100000"/>
              </a:lnSpc>
              <a:spcBef>
                <a:spcPts val="600"/>
              </a:spcBef>
              <a:spcAft>
                <a:spcPts val="0"/>
              </a:spcAft>
              <a:buSzPts val="1200"/>
              <a:buChar char="•"/>
              <a:defRPr>
                <a:solidFill>
                  <a:schemeClr val="dk1"/>
                </a:solidFill>
              </a:defRPr>
            </a:lvl4pPr>
            <a:lvl5pPr marL="2286000" lvl="4" indent="-304800" algn="l">
              <a:lnSpc>
                <a:spcPct val="100000"/>
              </a:lnSpc>
              <a:spcBef>
                <a:spcPts val="600"/>
              </a:spcBef>
              <a:spcAft>
                <a:spcPts val="0"/>
              </a:spcAft>
              <a:buSzPts val="1200"/>
              <a:buChar char="•"/>
              <a:defRPr>
                <a:solidFill>
                  <a:schemeClr val="dk1"/>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170" name="Google Shape;170;p27"/>
          <p:cNvSpPr txBox="1">
            <a:spLocks noGrp="1"/>
          </p:cNvSpPr>
          <p:nvPr>
            <p:ph type="body" idx="2"/>
          </p:nvPr>
        </p:nvSpPr>
        <p:spPr>
          <a:xfrm>
            <a:off x="818712" y="1270001"/>
            <a:ext cx="10571998" cy="380064"/>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00"/>
              </a:spcBef>
              <a:spcAft>
                <a:spcPts val="0"/>
              </a:spcAft>
              <a:buSzPts val="2000"/>
              <a:buNone/>
              <a:defRPr sz="2000" b="1">
                <a:solidFill>
                  <a:srgbClr val="423D70"/>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171" name="Google Shape;171;p27"/>
          <p:cNvSpPr txBox="1">
            <a:spLocks noGrp="1"/>
          </p:cNvSpPr>
          <p:nvPr>
            <p:ph type="title"/>
          </p:nvPr>
        </p:nvSpPr>
        <p:spPr>
          <a:xfrm>
            <a:off x="810000" y="483284"/>
            <a:ext cx="10571998" cy="5762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D5997"/>
              </a:buClr>
              <a:buSzPts val="3600"/>
              <a:buFont typeface="Avenir"/>
              <a:buNone/>
              <a:defRPr sz="3600" b="1" cap="none">
                <a:solidFill>
                  <a:srgbClr val="6D59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2" name="Google Shape;172;p27"/>
          <p:cNvPicPr preferRelativeResize="0"/>
          <p:nvPr/>
        </p:nvPicPr>
        <p:blipFill rotWithShape="1">
          <a:blip r:embed="rId2">
            <a:alphaModFix/>
          </a:blip>
          <a:srcRect/>
          <a:stretch/>
        </p:blipFill>
        <p:spPr>
          <a:xfrm>
            <a:off x="10861080" y="5576608"/>
            <a:ext cx="1041836" cy="10501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luidos - Title, subtitle &amp; content">
  <p:cSld name="Fluidos - Title, subtitle &amp; content">
    <p:spTree>
      <p:nvGrpSpPr>
        <p:cNvPr id="1" name="Shape 173"/>
        <p:cNvGrpSpPr/>
        <p:nvPr/>
      </p:nvGrpSpPr>
      <p:grpSpPr>
        <a:xfrm>
          <a:off x="0" y="0"/>
          <a:ext cx="0" cy="0"/>
          <a:chOff x="0" y="0"/>
          <a:chExt cx="0" cy="0"/>
        </a:xfrm>
      </p:grpSpPr>
      <p:sp>
        <p:nvSpPr>
          <p:cNvPr id="174" name="Google Shape;174;p29"/>
          <p:cNvSpPr/>
          <p:nvPr/>
        </p:nvSpPr>
        <p:spPr>
          <a:xfrm>
            <a:off x="-264160" y="296302"/>
            <a:ext cx="11637446" cy="1098208"/>
          </a:xfrm>
          <a:prstGeom prst="roundRect">
            <a:avLst>
              <a:gd name="adj" fmla="val 16667"/>
            </a:avLst>
          </a:prstGeom>
          <a:solidFill>
            <a:srgbClr val="6D59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29"/>
          <p:cNvSpPr txBox="1">
            <a:spLocks noGrp="1"/>
          </p:cNvSpPr>
          <p:nvPr>
            <p:ph type="body" idx="1"/>
          </p:nvPr>
        </p:nvSpPr>
        <p:spPr>
          <a:xfrm>
            <a:off x="810000" y="2000228"/>
            <a:ext cx="10554574" cy="410143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solidFill>
                  <a:schemeClr val="dk1"/>
                </a:solidFill>
              </a:defRPr>
            </a:lvl1pPr>
            <a:lvl2pPr marL="914400" lvl="1" indent="-330200" algn="l">
              <a:lnSpc>
                <a:spcPct val="100000"/>
              </a:lnSpc>
              <a:spcBef>
                <a:spcPts val="600"/>
              </a:spcBef>
              <a:spcAft>
                <a:spcPts val="0"/>
              </a:spcAft>
              <a:buSzPts val="1600"/>
              <a:buChar char="•"/>
              <a:defRPr>
                <a:solidFill>
                  <a:schemeClr val="dk1"/>
                </a:solidFill>
              </a:defRPr>
            </a:lvl2pPr>
            <a:lvl3pPr marL="1371600" lvl="2" indent="-317500" algn="l">
              <a:lnSpc>
                <a:spcPct val="100000"/>
              </a:lnSpc>
              <a:spcBef>
                <a:spcPts val="600"/>
              </a:spcBef>
              <a:spcAft>
                <a:spcPts val="0"/>
              </a:spcAft>
              <a:buSzPts val="1400"/>
              <a:buChar char="•"/>
              <a:defRPr>
                <a:solidFill>
                  <a:schemeClr val="dk1"/>
                </a:solidFill>
              </a:defRPr>
            </a:lvl3pPr>
            <a:lvl4pPr marL="1828800" lvl="3" indent="-304800" algn="l">
              <a:lnSpc>
                <a:spcPct val="100000"/>
              </a:lnSpc>
              <a:spcBef>
                <a:spcPts val="600"/>
              </a:spcBef>
              <a:spcAft>
                <a:spcPts val="0"/>
              </a:spcAft>
              <a:buSzPts val="1200"/>
              <a:buChar char="•"/>
              <a:defRPr>
                <a:solidFill>
                  <a:schemeClr val="dk1"/>
                </a:solidFill>
              </a:defRPr>
            </a:lvl4pPr>
            <a:lvl5pPr marL="2286000" lvl="4" indent="-304800" algn="l">
              <a:lnSpc>
                <a:spcPct val="100000"/>
              </a:lnSpc>
              <a:spcBef>
                <a:spcPts val="600"/>
              </a:spcBef>
              <a:spcAft>
                <a:spcPts val="0"/>
              </a:spcAft>
              <a:buSzPts val="1200"/>
              <a:buChar char="•"/>
              <a:defRPr>
                <a:solidFill>
                  <a:schemeClr val="dk1"/>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176" name="Google Shape;176;p29"/>
          <p:cNvSpPr txBox="1">
            <a:spLocks noGrp="1"/>
          </p:cNvSpPr>
          <p:nvPr>
            <p:ph type="body" idx="2"/>
          </p:nvPr>
        </p:nvSpPr>
        <p:spPr>
          <a:xfrm>
            <a:off x="801288" y="1509685"/>
            <a:ext cx="10571998" cy="46798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00"/>
              </a:spcBef>
              <a:spcAft>
                <a:spcPts val="0"/>
              </a:spcAft>
              <a:buSzPts val="2000"/>
              <a:buNone/>
              <a:defRPr sz="2000" b="1">
                <a:solidFill>
                  <a:srgbClr val="423D70"/>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177" name="Google Shape;177;p29"/>
          <p:cNvSpPr txBox="1">
            <a:spLocks noGrp="1"/>
          </p:cNvSpPr>
          <p:nvPr>
            <p:ph type="title"/>
          </p:nvPr>
        </p:nvSpPr>
        <p:spPr>
          <a:xfrm>
            <a:off x="810000" y="294230"/>
            <a:ext cx="10571998" cy="1105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Avenir"/>
              <a:buNone/>
              <a:defRPr sz="36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8" name="Google Shape;178;p29"/>
          <p:cNvPicPr preferRelativeResize="0"/>
          <p:nvPr/>
        </p:nvPicPr>
        <p:blipFill rotWithShape="1">
          <a:blip r:embed="rId2">
            <a:alphaModFix/>
          </a:blip>
          <a:srcRect/>
          <a:stretch/>
        </p:blipFill>
        <p:spPr>
          <a:xfrm>
            <a:off x="10861080" y="5576608"/>
            <a:ext cx="1041836" cy="1050105"/>
          </a:xfrm>
          <a:prstGeom prst="rect">
            <a:avLst/>
          </a:prstGeom>
          <a:noFill/>
          <a:ln>
            <a:noFill/>
          </a:ln>
        </p:spPr>
      </p:pic>
      <p:grpSp>
        <p:nvGrpSpPr>
          <p:cNvPr id="179" name="Google Shape;179;p29"/>
          <p:cNvGrpSpPr/>
          <p:nvPr/>
        </p:nvGrpSpPr>
        <p:grpSpPr>
          <a:xfrm>
            <a:off x="10278175" y="385546"/>
            <a:ext cx="1005205" cy="937844"/>
            <a:chOff x="1684258" y="5435427"/>
            <a:chExt cx="1308100" cy="1220441"/>
          </a:xfrm>
        </p:grpSpPr>
        <p:sp>
          <p:nvSpPr>
            <p:cNvPr id="180" name="Google Shape;180;p29"/>
            <p:cNvSpPr/>
            <p:nvPr/>
          </p:nvSpPr>
          <p:spPr>
            <a:xfrm rot="10800000" flipH="1">
              <a:off x="1684258" y="5741295"/>
              <a:ext cx="292504" cy="2925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29"/>
            <p:cNvSpPr/>
            <p:nvPr/>
          </p:nvSpPr>
          <p:spPr>
            <a:xfrm rot="10800000" flipH="1">
              <a:off x="2007242" y="5558415"/>
              <a:ext cx="349452" cy="34945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p29"/>
            <p:cNvSpPr/>
            <p:nvPr/>
          </p:nvSpPr>
          <p:spPr>
            <a:xfrm rot="10800000" flipH="1">
              <a:off x="2377014" y="6475672"/>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3" name="Google Shape;183;p29"/>
            <p:cNvSpPr/>
            <p:nvPr/>
          </p:nvSpPr>
          <p:spPr>
            <a:xfrm rot="10800000" flipH="1">
              <a:off x="2624866" y="6156649"/>
              <a:ext cx="180196" cy="18019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4" name="Google Shape;184;p29"/>
            <p:cNvSpPr/>
            <p:nvPr/>
          </p:nvSpPr>
          <p:spPr>
            <a:xfrm rot="10800000" flipH="1">
              <a:off x="2439540" y="5435427"/>
              <a:ext cx="552818" cy="552818"/>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29"/>
            <p:cNvSpPr/>
            <p:nvPr/>
          </p:nvSpPr>
          <p:spPr>
            <a:xfrm rot="10800000" flipH="1">
              <a:off x="2007242" y="5996582"/>
              <a:ext cx="444190" cy="40329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luido  - Title &amp; content - no box">
  <p:cSld name="Fluido  - Title &amp; content - no box">
    <p:spTree>
      <p:nvGrpSpPr>
        <p:cNvPr id="1" name="Shape 186"/>
        <p:cNvGrpSpPr/>
        <p:nvPr/>
      </p:nvGrpSpPr>
      <p:grpSpPr>
        <a:xfrm>
          <a:off x="0" y="0"/>
          <a:ext cx="0" cy="0"/>
          <a:chOff x="0" y="0"/>
          <a:chExt cx="0" cy="0"/>
        </a:xfrm>
      </p:grpSpPr>
      <p:sp>
        <p:nvSpPr>
          <p:cNvPr id="187" name="Google Shape;187;p30"/>
          <p:cNvSpPr txBox="1">
            <a:spLocks noGrp="1"/>
          </p:cNvSpPr>
          <p:nvPr>
            <p:ph type="body" idx="1"/>
          </p:nvPr>
        </p:nvSpPr>
        <p:spPr>
          <a:xfrm>
            <a:off x="818712" y="1310640"/>
            <a:ext cx="10554574" cy="48976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solidFill>
                  <a:schemeClr val="dk1"/>
                </a:solidFill>
              </a:defRPr>
            </a:lvl1pPr>
            <a:lvl2pPr marL="914400" lvl="1" indent="-330200" algn="l">
              <a:lnSpc>
                <a:spcPct val="100000"/>
              </a:lnSpc>
              <a:spcBef>
                <a:spcPts val="600"/>
              </a:spcBef>
              <a:spcAft>
                <a:spcPts val="0"/>
              </a:spcAft>
              <a:buSzPts val="1600"/>
              <a:buChar char="•"/>
              <a:defRPr>
                <a:solidFill>
                  <a:schemeClr val="dk1"/>
                </a:solidFill>
              </a:defRPr>
            </a:lvl2pPr>
            <a:lvl3pPr marL="1371600" lvl="2" indent="-317500" algn="l">
              <a:lnSpc>
                <a:spcPct val="100000"/>
              </a:lnSpc>
              <a:spcBef>
                <a:spcPts val="600"/>
              </a:spcBef>
              <a:spcAft>
                <a:spcPts val="0"/>
              </a:spcAft>
              <a:buSzPts val="1400"/>
              <a:buChar char="•"/>
              <a:defRPr>
                <a:solidFill>
                  <a:schemeClr val="dk1"/>
                </a:solidFill>
              </a:defRPr>
            </a:lvl3pPr>
            <a:lvl4pPr marL="1828800" lvl="3" indent="-304800" algn="l">
              <a:lnSpc>
                <a:spcPct val="100000"/>
              </a:lnSpc>
              <a:spcBef>
                <a:spcPts val="600"/>
              </a:spcBef>
              <a:spcAft>
                <a:spcPts val="0"/>
              </a:spcAft>
              <a:buSzPts val="1200"/>
              <a:buChar char="•"/>
              <a:defRPr>
                <a:solidFill>
                  <a:schemeClr val="dk1"/>
                </a:solidFill>
              </a:defRPr>
            </a:lvl4pPr>
            <a:lvl5pPr marL="2286000" lvl="4" indent="-304800" algn="l">
              <a:lnSpc>
                <a:spcPct val="100000"/>
              </a:lnSpc>
              <a:spcBef>
                <a:spcPts val="600"/>
              </a:spcBef>
              <a:spcAft>
                <a:spcPts val="0"/>
              </a:spcAft>
              <a:buSzPts val="1200"/>
              <a:buChar char="•"/>
              <a:defRPr>
                <a:solidFill>
                  <a:schemeClr val="dk1"/>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188" name="Google Shape;188;p30"/>
          <p:cNvSpPr txBox="1">
            <a:spLocks noGrp="1"/>
          </p:cNvSpPr>
          <p:nvPr>
            <p:ph type="title"/>
          </p:nvPr>
        </p:nvSpPr>
        <p:spPr>
          <a:xfrm>
            <a:off x="810000" y="483284"/>
            <a:ext cx="10571998" cy="58351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D5997"/>
              </a:buClr>
              <a:buSzPts val="3600"/>
              <a:buFont typeface="Avenir"/>
              <a:buNone/>
              <a:defRPr sz="3600" b="1" cap="none">
                <a:solidFill>
                  <a:srgbClr val="6D59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9" name="Google Shape;189;p30"/>
          <p:cNvPicPr preferRelativeResize="0"/>
          <p:nvPr/>
        </p:nvPicPr>
        <p:blipFill rotWithShape="1">
          <a:blip r:embed="rId2">
            <a:alphaModFix/>
          </a:blip>
          <a:srcRect/>
          <a:stretch/>
        </p:blipFill>
        <p:spPr>
          <a:xfrm>
            <a:off x="10861080" y="5576608"/>
            <a:ext cx="1041836" cy="10501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luidos  - Vertical title with image">
  <p:cSld name="Fluidos  - Vertical title with image">
    <p:spTree>
      <p:nvGrpSpPr>
        <p:cNvPr id="1" name="Shape 190"/>
        <p:cNvGrpSpPr/>
        <p:nvPr/>
      </p:nvGrpSpPr>
      <p:grpSpPr>
        <a:xfrm>
          <a:off x="0" y="0"/>
          <a:ext cx="0" cy="0"/>
          <a:chOff x="0" y="0"/>
          <a:chExt cx="0" cy="0"/>
        </a:xfrm>
      </p:grpSpPr>
      <p:sp>
        <p:nvSpPr>
          <p:cNvPr id="191" name="Google Shape;191;p43"/>
          <p:cNvSpPr/>
          <p:nvPr/>
        </p:nvSpPr>
        <p:spPr>
          <a:xfrm>
            <a:off x="7939190" y="446088"/>
            <a:ext cx="5035130" cy="4969195"/>
          </a:xfrm>
          <a:prstGeom prst="roundRect">
            <a:avLst>
              <a:gd name="adj" fmla="val 16667"/>
            </a:avLst>
          </a:prstGeom>
          <a:solidFill>
            <a:srgbClr val="DBE2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2" name="Google Shape;192;p43"/>
          <p:cNvSpPr txBox="1">
            <a:spLocks noGrp="1"/>
          </p:cNvSpPr>
          <p:nvPr>
            <p:ph type="title"/>
          </p:nvPr>
        </p:nvSpPr>
        <p:spPr>
          <a:xfrm rot="5400000">
            <a:off x="6863536" y="1906175"/>
            <a:ext cx="5134798" cy="249479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6D5997"/>
              </a:buClr>
              <a:buSzPts val="4000"/>
              <a:buFont typeface="Avenir"/>
              <a:buNone/>
              <a:defRPr b="1" cap="none">
                <a:solidFill>
                  <a:srgbClr val="6D59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3"/>
          <p:cNvSpPr>
            <a:spLocks noGrp="1"/>
          </p:cNvSpPr>
          <p:nvPr>
            <p:ph type="pic" idx="2"/>
          </p:nvPr>
        </p:nvSpPr>
        <p:spPr>
          <a:xfrm>
            <a:off x="810001" y="446089"/>
            <a:ext cx="6611540" cy="5414962"/>
          </a:xfrm>
          <a:prstGeom prst="rect">
            <a:avLst/>
          </a:prstGeom>
          <a:noFill/>
          <a:ln>
            <a:noFill/>
          </a:ln>
        </p:spPr>
      </p:sp>
      <p:pic>
        <p:nvPicPr>
          <p:cNvPr id="194" name="Google Shape;194;p43"/>
          <p:cNvPicPr preferRelativeResize="0"/>
          <p:nvPr/>
        </p:nvPicPr>
        <p:blipFill rotWithShape="1">
          <a:blip r:embed="rId2">
            <a:alphaModFix/>
          </a:blip>
          <a:srcRect/>
          <a:stretch/>
        </p:blipFill>
        <p:spPr>
          <a:xfrm>
            <a:off x="10861080" y="5576608"/>
            <a:ext cx="1041836" cy="105010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p:cNvPicPr preferRelativeResize="0"/>
          <p:nvPr/>
        </p:nvPicPr>
        <p:blipFill rotWithShape="1">
          <a:blip r:embed="rId14">
            <a:alphaModFix/>
          </a:blip>
          <a:srcRect/>
          <a:stretch/>
        </p:blipFill>
        <p:spPr>
          <a:xfrm rot="-5400000">
            <a:off x="176542" y="5914280"/>
            <a:ext cx="761763" cy="741175"/>
          </a:xfrm>
          <a:prstGeom prst="rect">
            <a:avLst/>
          </a:prstGeom>
          <a:noFill/>
          <a:ln>
            <a:noFill/>
          </a:ln>
        </p:spPr>
      </p:pic>
      <p:sp>
        <p:nvSpPr>
          <p:cNvPr id="11" name="Google Shape;11;p24"/>
          <p:cNvSpPr txBox="1">
            <a:spLocks noGrp="1"/>
          </p:cNvSpPr>
          <p:nvPr>
            <p:ph type="title"/>
          </p:nvPr>
        </p:nvSpPr>
        <p:spPr>
          <a:xfrm>
            <a:off x="810000" y="447188"/>
            <a:ext cx="10571998" cy="9704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6D5997"/>
              </a:buClr>
              <a:buSzPts val="4000"/>
              <a:buFont typeface="Avenir"/>
              <a:buNone/>
              <a:defRPr sz="4000" b="0" i="0" u="none" strike="noStrike" cap="none">
                <a:solidFill>
                  <a:srgbClr val="6D5997"/>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24"/>
          <p:cNvSpPr txBox="1">
            <a:spLocks noGrp="1"/>
          </p:cNvSpPr>
          <p:nvPr>
            <p:ph type="body" idx="1"/>
          </p:nvPr>
        </p:nvSpPr>
        <p:spPr>
          <a:xfrm>
            <a:off x="810000" y="1595121"/>
            <a:ext cx="10563285" cy="426367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360"/>
              </a:spcBef>
              <a:spcAft>
                <a:spcPts val="0"/>
              </a:spcAft>
              <a:buClr>
                <a:srgbClr val="DBE235"/>
              </a:buClr>
              <a:buSzPts val="1800"/>
              <a:buFont typeface="Arial"/>
              <a:buChar char="•"/>
              <a:defRPr sz="1800" b="0" i="0" u="none" strike="noStrike" cap="none">
                <a:solidFill>
                  <a:schemeClr val="dk1"/>
                </a:solidFill>
                <a:latin typeface="Avenir"/>
                <a:ea typeface="Avenir"/>
                <a:cs typeface="Avenir"/>
                <a:sym typeface="Avenir"/>
              </a:defRPr>
            </a:lvl1pPr>
            <a:lvl2pPr marL="914400" marR="0" lvl="1" indent="-330200" algn="l" rtl="0">
              <a:lnSpc>
                <a:spcPct val="100000"/>
              </a:lnSpc>
              <a:spcBef>
                <a:spcPts val="600"/>
              </a:spcBef>
              <a:spcAft>
                <a:spcPts val="0"/>
              </a:spcAft>
              <a:buClr>
                <a:srgbClr val="DBE235"/>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17500" algn="l" rtl="0">
              <a:lnSpc>
                <a:spcPct val="100000"/>
              </a:lnSpc>
              <a:spcBef>
                <a:spcPts val="600"/>
              </a:spcBef>
              <a:spcAft>
                <a:spcPts val="0"/>
              </a:spcAft>
              <a:buClr>
                <a:srgbClr val="DBE235"/>
              </a:buClr>
              <a:buSzPts val="1400"/>
              <a:buFont typeface="Arial"/>
              <a:buChar char="•"/>
              <a:defRPr sz="1400" b="0" i="0" u="none" strike="noStrike" cap="none">
                <a:solidFill>
                  <a:schemeClr val="dk1"/>
                </a:solidFill>
                <a:latin typeface="Avenir"/>
                <a:ea typeface="Avenir"/>
                <a:cs typeface="Avenir"/>
                <a:sym typeface="Avenir"/>
              </a:defRPr>
            </a:lvl3pPr>
            <a:lvl4pPr marL="1828800" marR="0" lvl="3" indent="-304800" algn="l" rtl="0">
              <a:lnSpc>
                <a:spcPct val="100000"/>
              </a:lnSpc>
              <a:spcBef>
                <a:spcPts val="600"/>
              </a:spcBef>
              <a:spcAft>
                <a:spcPts val="0"/>
              </a:spcAft>
              <a:buClr>
                <a:srgbClr val="DBE235"/>
              </a:buClr>
              <a:buSzPts val="1200"/>
              <a:buFont typeface="Arial"/>
              <a:buChar char="•"/>
              <a:defRPr sz="1200" b="0" i="0" u="none" strike="noStrike" cap="none">
                <a:solidFill>
                  <a:schemeClr val="dk1"/>
                </a:solidFill>
                <a:latin typeface="Avenir"/>
                <a:ea typeface="Avenir"/>
                <a:cs typeface="Avenir"/>
                <a:sym typeface="Avenir"/>
              </a:defRPr>
            </a:lvl4pPr>
            <a:lvl5pPr marL="2286000" marR="0" lvl="4" indent="-304800" algn="l" rtl="0">
              <a:lnSpc>
                <a:spcPct val="100000"/>
              </a:lnSpc>
              <a:spcBef>
                <a:spcPts val="600"/>
              </a:spcBef>
              <a:spcAft>
                <a:spcPts val="0"/>
              </a:spcAft>
              <a:buClr>
                <a:srgbClr val="DBE235"/>
              </a:buClr>
              <a:buSzPts val="1200"/>
              <a:buFont typeface="Arial"/>
              <a:buChar char="•"/>
              <a:defRPr sz="1200" b="0" i="0" u="none" strike="noStrike" cap="none">
                <a:solidFill>
                  <a:schemeClr val="dk1"/>
                </a:solidFill>
                <a:latin typeface="Avenir"/>
                <a:ea typeface="Avenir"/>
                <a:cs typeface="Avenir"/>
                <a:sym typeface="Avenir"/>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lt1"/>
                </a:solidFill>
                <a:latin typeface="Arial"/>
                <a:ea typeface="Arial"/>
                <a:cs typeface="Arial"/>
                <a:sym typeface="Arial"/>
              </a:defRPr>
            </a:lvl9pPr>
          </a:lstStyle>
          <a:p>
            <a:endParaRPr/>
          </a:p>
        </p:txBody>
      </p:sp>
      <p:sp>
        <p:nvSpPr>
          <p:cNvPr id="13" name="Google Shape;13;p24"/>
          <p:cNvSpPr txBox="1"/>
          <p:nvPr/>
        </p:nvSpPr>
        <p:spPr>
          <a:xfrm>
            <a:off x="1029611" y="6434917"/>
            <a:ext cx="4163478"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venir"/>
              <a:buNone/>
            </a:pPr>
            <a:r>
              <a:rPr lang="fr-FR" sz="900" b="0" i="0" u="none" strike="noStrike" cap="none">
                <a:solidFill>
                  <a:schemeClr val="dk1"/>
                </a:solidFill>
                <a:latin typeface="Avenir"/>
                <a:ea typeface="Avenir"/>
                <a:cs typeface="Avenir"/>
                <a:sym typeface="Avenir"/>
              </a:rPr>
              <a:t>© FLUIDOS | September 20th, 2023 | </a:t>
            </a:r>
            <a:fld id="{00000000-1234-1234-1234-123412341234}" type="slidenum">
              <a:rPr lang="fr-FR" sz="900" b="0" i="0" u="none" strike="noStrike" cap="none">
                <a:solidFill>
                  <a:schemeClr val="dk1"/>
                </a:solidFill>
                <a:latin typeface="Avenir"/>
                <a:ea typeface="Avenir"/>
                <a:cs typeface="Avenir"/>
                <a:sym typeface="Avenir"/>
              </a:rPr>
              <a:t>‹#›</a:t>
            </a:fld>
            <a:endParaRPr sz="900" b="0" i="0" u="none" strike="noStrike" cap="none">
              <a:solidFill>
                <a:schemeClr val="dk1"/>
              </a:solidFill>
              <a:latin typeface="Avenir"/>
              <a:ea typeface="Avenir"/>
              <a:cs typeface="Avenir"/>
              <a:sym typeface="Aveni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ctrTitle"/>
          </p:nvPr>
        </p:nvSpPr>
        <p:spPr>
          <a:xfrm>
            <a:off x="810000" y="2846866"/>
            <a:ext cx="10572000" cy="92103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DBE235"/>
              </a:buClr>
              <a:buSzPts val="4000"/>
              <a:buFont typeface="Avenir"/>
              <a:buNone/>
            </a:pPr>
            <a:r>
              <a:rPr lang="fr-FR" dirty="0"/>
              <a:t>Flexible, Scalable, Secure, </a:t>
            </a:r>
            <a:r>
              <a:rPr lang="fr-FR" dirty="0" err="1"/>
              <a:t>Decentralized</a:t>
            </a:r>
            <a:endParaRPr dirty="0"/>
          </a:p>
        </p:txBody>
      </p:sp>
      <p:sp>
        <p:nvSpPr>
          <p:cNvPr id="230" name="Google Shape;230;p1"/>
          <p:cNvSpPr txBox="1">
            <a:spLocks noGrp="1"/>
          </p:cNvSpPr>
          <p:nvPr>
            <p:ph type="subTitle" idx="1"/>
          </p:nvPr>
        </p:nvSpPr>
        <p:spPr>
          <a:xfrm>
            <a:off x="810000" y="3722177"/>
            <a:ext cx="10572000" cy="43497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r>
              <a:rPr lang="fr-FR" dirty="0"/>
              <a:t>a </a:t>
            </a:r>
            <a:r>
              <a:rPr lang="fr-FR" dirty="0" err="1"/>
              <a:t>MetaOS</a:t>
            </a:r>
            <a:r>
              <a:rPr lang="fr-FR" dirty="0"/>
              <a:t> </a:t>
            </a:r>
            <a:r>
              <a:rPr lang="fr-FR" dirty="0" err="1"/>
              <a:t>spanning</a:t>
            </a:r>
            <a:r>
              <a:rPr lang="fr-FR" dirty="0"/>
              <a:t> IoT - Edge - Cloud Continuum</a:t>
            </a:r>
            <a:endParaRPr dirty="0"/>
          </a:p>
        </p:txBody>
      </p:sp>
      <p:sp>
        <p:nvSpPr>
          <p:cNvPr id="4" name="Google Shape;230;p1">
            <a:extLst>
              <a:ext uri="{FF2B5EF4-FFF2-40B4-BE49-F238E27FC236}">
                <a16:creationId xmlns:a16="http://schemas.microsoft.com/office/drawing/2014/main" id="{379104CE-F2D4-47E0-93CA-33456AECF176}"/>
              </a:ext>
            </a:extLst>
          </p:cNvPr>
          <p:cNvSpPr txBox="1">
            <a:spLocks/>
          </p:cNvSpPr>
          <p:nvPr/>
        </p:nvSpPr>
        <p:spPr>
          <a:xfrm>
            <a:off x="810000" y="4380643"/>
            <a:ext cx="10572000" cy="68596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DBE235"/>
              </a:buClr>
              <a:buSzPts val="1800"/>
              <a:buFont typeface="Arial"/>
              <a:buNone/>
              <a:defRPr sz="1800" b="0" i="0" u="none" strike="noStrike" cap="none">
                <a:solidFill>
                  <a:srgbClr val="DBE235"/>
                </a:solidFill>
                <a:latin typeface="Avenir"/>
                <a:ea typeface="Avenir"/>
                <a:cs typeface="Avenir"/>
                <a:sym typeface="Avenir"/>
              </a:defRPr>
            </a:lvl1pPr>
            <a:lvl2pPr marL="914400" marR="0" lvl="1" indent="-330200" algn="ctr" rtl="0">
              <a:lnSpc>
                <a:spcPct val="100000"/>
              </a:lnSpc>
              <a:spcBef>
                <a:spcPts val="600"/>
              </a:spcBef>
              <a:spcAft>
                <a:spcPts val="0"/>
              </a:spcAft>
              <a:buClr>
                <a:srgbClr val="DBE235"/>
              </a:buClr>
              <a:buSzPts val="1600"/>
              <a:buFont typeface="Arial"/>
              <a:buNone/>
              <a:defRPr sz="1600" b="0" i="0" u="none" strike="noStrike" cap="none">
                <a:solidFill>
                  <a:schemeClr val="lt1"/>
                </a:solidFill>
                <a:latin typeface="Avenir"/>
                <a:ea typeface="Avenir"/>
                <a:cs typeface="Avenir"/>
                <a:sym typeface="Avenir"/>
              </a:defRPr>
            </a:lvl2pPr>
            <a:lvl3pPr marL="1371600" marR="0" lvl="2" indent="-317500" algn="ctr" rtl="0">
              <a:lnSpc>
                <a:spcPct val="100000"/>
              </a:lnSpc>
              <a:spcBef>
                <a:spcPts val="600"/>
              </a:spcBef>
              <a:spcAft>
                <a:spcPts val="0"/>
              </a:spcAft>
              <a:buClr>
                <a:srgbClr val="DBE235"/>
              </a:buClr>
              <a:buSzPts val="1400"/>
              <a:buFont typeface="Arial"/>
              <a:buNone/>
              <a:defRPr sz="1400" b="0" i="0" u="none" strike="noStrike" cap="none">
                <a:solidFill>
                  <a:schemeClr val="lt1"/>
                </a:solidFill>
                <a:latin typeface="Avenir"/>
                <a:ea typeface="Avenir"/>
                <a:cs typeface="Avenir"/>
                <a:sym typeface="Avenir"/>
              </a:defRPr>
            </a:lvl3pPr>
            <a:lvl4pPr marL="1828800" marR="0" lvl="3" indent="-304800" algn="ctr" rtl="0">
              <a:lnSpc>
                <a:spcPct val="100000"/>
              </a:lnSpc>
              <a:spcBef>
                <a:spcPts val="600"/>
              </a:spcBef>
              <a:spcAft>
                <a:spcPts val="0"/>
              </a:spcAft>
              <a:buClr>
                <a:srgbClr val="DBE235"/>
              </a:buClr>
              <a:buSzPts val="1200"/>
              <a:buFont typeface="Arial"/>
              <a:buNone/>
              <a:defRPr sz="1200" b="0" i="0" u="none" strike="noStrike" cap="none">
                <a:solidFill>
                  <a:schemeClr val="lt1"/>
                </a:solidFill>
                <a:latin typeface="Avenir"/>
                <a:ea typeface="Avenir"/>
                <a:cs typeface="Avenir"/>
                <a:sym typeface="Avenir"/>
              </a:defRPr>
            </a:lvl4pPr>
            <a:lvl5pPr marL="2286000" marR="0" lvl="4" indent="-304800" algn="ctr" rtl="0">
              <a:lnSpc>
                <a:spcPct val="100000"/>
              </a:lnSpc>
              <a:spcBef>
                <a:spcPts val="600"/>
              </a:spcBef>
              <a:spcAft>
                <a:spcPts val="0"/>
              </a:spcAft>
              <a:buClr>
                <a:srgbClr val="DBE235"/>
              </a:buClr>
              <a:buSzPts val="1200"/>
              <a:buFont typeface="Arial"/>
              <a:buNone/>
              <a:defRPr sz="1200" b="0" i="0" u="none" strike="noStrike" cap="none">
                <a:solidFill>
                  <a:schemeClr val="lt1"/>
                </a:solidFill>
                <a:latin typeface="Avenir"/>
                <a:ea typeface="Avenir"/>
                <a:cs typeface="Avenir"/>
                <a:sym typeface="Avenir"/>
              </a:defRPr>
            </a:lvl5pPr>
            <a:lvl6pPr marL="2743200" marR="0" lvl="5" indent="-304800" algn="ctr" rtl="0">
              <a:lnSpc>
                <a:spcPct val="100000"/>
              </a:lnSpc>
              <a:spcBef>
                <a:spcPts val="60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6pPr>
            <a:lvl7pPr marL="3200400" marR="0" lvl="6" indent="-304800" algn="ctr" rtl="0">
              <a:lnSpc>
                <a:spcPct val="100000"/>
              </a:lnSpc>
              <a:spcBef>
                <a:spcPts val="60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7pPr>
            <a:lvl8pPr marL="3657600" marR="0" lvl="7" indent="-304800" algn="ctr" rtl="0">
              <a:lnSpc>
                <a:spcPct val="100000"/>
              </a:lnSpc>
              <a:spcBef>
                <a:spcPts val="600"/>
              </a:spcBef>
              <a:spcAft>
                <a:spcPts val="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8pPr>
            <a:lvl9pPr marL="4114800" marR="0" lvl="8" indent="-304800" algn="ctr" rtl="0">
              <a:lnSpc>
                <a:spcPct val="100000"/>
              </a:lnSpc>
              <a:spcBef>
                <a:spcPts val="600"/>
              </a:spcBef>
              <a:spcAft>
                <a:spcPts val="600"/>
              </a:spcAft>
              <a:buClr>
                <a:schemeClr val="accent1"/>
              </a:buClr>
              <a:buSzPts val="1200"/>
              <a:buFont typeface="Noto Sans Symbols"/>
              <a:buNone/>
              <a:defRPr sz="1200" b="0" i="0" u="none" strike="noStrike" cap="none">
                <a:solidFill>
                  <a:schemeClr val="lt1"/>
                </a:solidFill>
                <a:latin typeface="Arial"/>
                <a:ea typeface="Arial"/>
                <a:cs typeface="Arial"/>
                <a:sym typeface="Arial"/>
              </a:defRPr>
            </a:lvl9pPr>
          </a:lstStyle>
          <a:p>
            <a:pPr marL="0" indent="0" algn="ctr">
              <a:spcBef>
                <a:spcPts val="0"/>
              </a:spcBef>
            </a:pPr>
            <a:r>
              <a:rPr lang="en-US" b="1" dirty="0" err="1">
                <a:solidFill>
                  <a:schemeClr val="bg1"/>
                </a:solidFill>
              </a:rPr>
              <a:t>Fulvio</a:t>
            </a:r>
            <a:r>
              <a:rPr lang="en-US" b="1" dirty="0">
                <a:solidFill>
                  <a:schemeClr val="bg1"/>
                </a:solidFill>
              </a:rPr>
              <a:t> </a:t>
            </a:r>
            <a:r>
              <a:rPr lang="en-US" b="1" dirty="0" err="1">
                <a:solidFill>
                  <a:schemeClr val="bg1"/>
                </a:solidFill>
              </a:rPr>
              <a:t>Risso</a:t>
            </a:r>
            <a:br>
              <a:rPr lang="en-US" dirty="0">
                <a:solidFill>
                  <a:schemeClr val="bg1"/>
                </a:solidFill>
              </a:rPr>
            </a:br>
            <a:r>
              <a:rPr lang="en-US" sz="1400" dirty="0">
                <a:solidFill>
                  <a:schemeClr val="bg1"/>
                </a:solidFill>
              </a:rPr>
              <a:t>Technical Coordinator FLUIDOS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1"/>
          <p:cNvSpPr txBox="1">
            <a:spLocks noGrp="1"/>
          </p:cNvSpPr>
          <p:nvPr>
            <p:ph type="title"/>
          </p:nvPr>
        </p:nvSpPr>
        <p:spPr>
          <a:xfrm>
            <a:off x="0" y="2885440"/>
            <a:ext cx="12191999" cy="109728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DBE235"/>
              </a:buClr>
              <a:buSzPts val="3600"/>
              <a:buFont typeface="Avenir"/>
              <a:buNone/>
            </a:pPr>
            <a:r>
              <a:rPr lang="fr-FR"/>
              <a:t>https://fluidos.eu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6"/>
          <p:cNvSpPr txBox="1">
            <a:spLocks noGrp="1"/>
          </p:cNvSpPr>
          <p:nvPr>
            <p:ph type="body" idx="4"/>
          </p:nvPr>
        </p:nvSpPr>
        <p:spPr>
          <a:xfrm>
            <a:off x="6187415" y="1682864"/>
            <a:ext cx="5194583" cy="4105616"/>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360"/>
              </a:spcBef>
              <a:spcAft>
                <a:spcPts val="0"/>
              </a:spcAft>
              <a:buSzPts val="1800"/>
              <a:buNone/>
            </a:pPr>
            <a:r>
              <a:rPr lang="fr-FR" sz="1800" b="0" i="0" u="none" strike="noStrike">
                <a:solidFill>
                  <a:srgbClr val="201E38"/>
                </a:solidFill>
                <a:latin typeface="Avenir"/>
                <a:ea typeface="Avenir"/>
                <a:cs typeface="Avenir"/>
                <a:sym typeface="Avenir"/>
              </a:rPr>
              <a:t>The </a:t>
            </a:r>
            <a:r>
              <a:rPr lang="fr-FR" sz="1800" b="0" i="1" u="none" strike="noStrike">
                <a:solidFill>
                  <a:srgbClr val="201E38"/>
                </a:solidFill>
                <a:latin typeface="Avenir"/>
                <a:ea typeface="Avenir"/>
                <a:cs typeface="Avenir"/>
                <a:sym typeface="Avenir"/>
              </a:rPr>
              <a:t>discovery manager</a:t>
            </a:r>
            <a:r>
              <a:rPr lang="fr-FR" sz="1800" b="0" i="0" u="none" strike="noStrike">
                <a:solidFill>
                  <a:srgbClr val="201E38"/>
                </a:solidFill>
                <a:latin typeface="Avenir"/>
                <a:ea typeface="Avenir"/>
                <a:cs typeface="Avenir"/>
                <a:sym typeface="Avenir"/>
              </a:rPr>
              <a:t> is the module responsible for the discovery of other FLUIDOS nodes, producing as output a local database of feasible </a:t>
            </a:r>
            <a:r>
              <a:rPr lang="fr-FR" sz="1800" b="0" i="1" u="none" strike="noStrike">
                <a:solidFill>
                  <a:srgbClr val="201E38"/>
                </a:solidFill>
                <a:latin typeface="Avenir"/>
                <a:ea typeface="Avenir"/>
                <a:cs typeface="Avenir"/>
                <a:sym typeface="Avenir"/>
              </a:rPr>
              <a:t>peering candidates</a:t>
            </a:r>
            <a:r>
              <a:rPr lang="fr-FR" sz="1800" b="0" i="0" u="none" strike="noStrike">
                <a:solidFill>
                  <a:srgbClr val="201E38"/>
                </a:solidFill>
                <a:latin typeface="Avenir"/>
                <a:ea typeface="Avenir"/>
                <a:cs typeface="Avenir"/>
                <a:sym typeface="Avenir"/>
              </a:rPr>
              <a:t>.</a:t>
            </a:r>
            <a:endParaRPr/>
          </a:p>
          <a:p>
            <a:pPr marL="114300" lvl="0" indent="0" algn="just" rtl="0">
              <a:lnSpc>
                <a:spcPct val="100000"/>
              </a:lnSpc>
              <a:spcBef>
                <a:spcPts val="360"/>
              </a:spcBef>
              <a:spcAft>
                <a:spcPts val="0"/>
              </a:spcAft>
              <a:buSzPts val="1800"/>
              <a:buNone/>
            </a:pPr>
            <a:endParaRPr>
              <a:solidFill>
                <a:srgbClr val="201E38"/>
              </a:solidFill>
            </a:endParaRPr>
          </a:p>
          <a:p>
            <a:pPr marL="114300" lvl="0" indent="0" algn="just" rtl="0">
              <a:lnSpc>
                <a:spcPct val="100000"/>
              </a:lnSpc>
              <a:spcBef>
                <a:spcPts val="360"/>
              </a:spcBef>
              <a:spcAft>
                <a:spcPts val="0"/>
              </a:spcAft>
              <a:buSzPts val="1800"/>
              <a:buNone/>
            </a:pPr>
            <a:r>
              <a:rPr lang="fr-FR" sz="1800" b="0" i="0" u="none" strike="noStrike">
                <a:solidFill>
                  <a:srgbClr val="201E38"/>
                </a:solidFill>
                <a:latin typeface="Avenir"/>
                <a:ea typeface="Avenir"/>
                <a:cs typeface="Avenir"/>
                <a:sym typeface="Avenir"/>
              </a:rPr>
              <a:t>Node characteristics are exposed at a high level (e.g., through generic key/value labels); they enable both an initial policy driven filtering (i.e., excluding undesired nodes from the list of </a:t>
            </a:r>
            <a:r>
              <a:rPr lang="fr-FR" sz="1800" b="0" i="1" u="none" strike="noStrike">
                <a:solidFill>
                  <a:srgbClr val="201E38"/>
                </a:solidFill>
                <a:latin typeface="Avenir"/>
                <a:ea typeface="Avenir"/>
                <a:cs typeface="Avenir"/>
                <a:sym typeface="Avenir"/>
              </a:rPr>
              <a:t>peering candidates</a:t>
            </a:r>
            <a:r>
              <a:rPr lang="fr-FR" sz="1800" b="0" i="0" u="none" strike="noStrike">
                <a:solidFill>
                  <a:srgbClr val="201E38"/>
                </a:solidFill>
                <a:latin typeface="Avenir"/>
                <a:ea typeface="Avenir"/>
                <a:cs typeface="Avenir"/>
                <a:sym typeface="Avenir"/>
              </a:rPr>
              <a:t>) and a-priori filtering and ranking during the resource acquisition phase, while leaving that phase to deal with the negotiation in terms of quantities, cost, and more detailed aspects.</a:t>
            </a:r>
            <a:endParaRPr/>
          </a:p>
        </p:txBody>
      </p:sp>
      <p:sp>
        <p:nvSpPr>
          <p:cNvPr id="347" name="Google Shape;347;p56"/>
          <p:cNvSpPr txBox="1">
            <a:spLocks noGrp="1"/>
          </p:cNvSpPr>
          <p:nvPr>
            <p:ph type="title"/>
          </p:nvPr>
        </p:nvSpPr>
        <p:spPr>
          <a:xfrm>
            <a:off x="810000" y="483284"/>
            <a:ext cx="10571998" cy="5262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5997"/>
              </a:buClr>
              <a:buSzPts val="3600"/>
              <a:buFont typeface="Avenir"/>
              <a:buNone/>
            </a:pPr>
            <a:r>
              <a:rPr lang="fr-FR"/>
              <a:t>FLUIDOS - Architecture</a:t>
            </a:r>
            <a:endParaRPr/>
          </a:p>
        </p:txBody>
      </p:sp>
      <p:pic>
        <p:nvPicPr>
          <p:cNvPr id="348" name="Google Shape;348;p56"/>
          <p:cNvPicPr preferRelativeResize="0"/>
          <p:nvPr/>
        </p:nvPicPr>
        <p:blipFill rotWithShape="1">
          <a:blip r:embed="rId3">
            <a:alphaModFix/>
          </a:blip>
          <a:srcRect/>
          <a:stretch/>
        </p:blipFill>
        <p:spPr>
          <a:xfrm>
            <a:off x="342899" y="2210116"/>
            <a:ext cx="5753100" cy="3038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
          <p:cNvSpPr txBox="1">
            <a:spLocks noGrp="1"/>
          </p:cNvSpPr>
          <p:nvPr>
            <p:ph type="body" idx="1"/>
          </p:nvPr>
        </p:nvSpPr>
        <p:spPr>
          <a:xfrm>
            <a:off x="667557" y="2311400"/>
            <a:ext cx="4408607" cy="321564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endParaRPr sz="1600" b="0" i="0">
              <a:solidFill>
                <a:srgbClr val="332D6A"/>
              </a:solidFill>
              <a:latin typeface="Montserrat"/>
              <a:ea typeface="Montserrat"/>
              <a:cs typeface="Montserrat"/>
              <a:sym typeface="Montserrat"/>
            </a:endParaRPr>
          </a:p>
          <a:p>
            <a:pPr marL="114300" lvl="0" indent="0" algn="just" rtl="0">
              <a:lnSpc>
                <a:spcPct val="100000"/>
              </a:lnSpc>
              <a:spcBef>
                <a:spcPts val="360"/>
              </a:spcBef>
              <a:spcAft>
                <a:spcPts val="0"/>
              </a:spcAft>
              <a:buSzPts val="1800"/>
              <a:buNone/>
            </a:pPr>
            <a:r>
              <a:rPr lang="fr-FR">
                <a:solidFill>
                  <a:schemeClr val="accent5"/>
                </a:solidFill>
                <a:latin typeface="Arial"/>
                <a:ea typeface="Arial"/>
                <a:cs typeface="Arial"/>
                <a:sym typeface="Arial"/>
              </a:rPr>
              <a:t>“FLUIDOS (Flexible, scaLable, secUre, and decentralIseD Operating System) aims to leverage the enormous, unused processing capacity at the edge, scattered across heterogeneous edge devices, servers and on-prem datacenters, that struggle to integrate with each other and to coherently form a seamless computing continuum.”</a:t>
            </a:r>
            <a:endParaRPr/>
          </a:p>
        </p:txBody>
      </p:sp>
      <p:sp>
        <p:nvSpPr>
          <p:cNvPr id="236" name="Google Shape;236;p3"/>
          <p:cNvSpPr txBox="1">
            <a:spLocks noGrp="1"/>
          </p:cNvSpPr>
          <p:nvPr>
            <p:ph type="body" idx="2"/>
          </p:nvPr>
        </p:nvSpPr>
        <p:spPr>
          <a:xfrm>
            <a:off x="5661661" y="1666240"/>
            <a:ext cx="5720338" cy="4505960"/>
          </a:xfrm>
          <a:prstGeom prst="rect">
            <a:avLst/>
          </a:prstGeom>
          <a:noFill/>
          <a:ln>
            <a:noFill/>
          </a:ln>
        </p:spPr>
        <p:txBody>
          <a:bodyPr spcFirstLastPara="1" wrap="square" lIns="91425" tIns="45700" rIns="91425" bIns="45700" anchor="ctr" anchorCtr="0">
            <a:noAutofit/>
          </a:bodyPr>
          <a:lstStyle/>
          <a:p>
            <a:pPr marL="114300" lvl="0" indent="0" algn="l" rtl="0">
              <a:lnSpc>
                <a:spcPct val="100000"/>
              </a:lnSpc>
              <a:spcBef>
                <a:spcPts val="360"/>
              </a:spcBef>
              <a:spcAft>
                <a:spcPts val="0"/>
              </a:spcAft>
              <a:buSzPts val="1800"/>
              <a:buNone/>
            </a:pPr>
            <a:r>
              <a:rPr lang="fr-FR" b="1"/>
              <a:t>FLUIDOS Objectives</a:t>
            </a:r>
            <a:r>
              <a:rPr lang="fr-FR"/>
              <a:t>: </a:t>
            </a:r>
            <a:endParaRPr/>
          </a:p>
          <a:p>
            <a:pPr marL="114300" lvl="0" indent="0" algn="l" rtl="0">
              <a:lnSpc>
                <a:spcPct val="100000"/>
              </a:lnSpc>
              <a:spcBef>
                <a:spcPts val="360"/>
              </a:spcBef>
              <a:spcAft>
                <a:spcPts val="0"/>
              </a:spcAft>
              <a:buSzPts val="1800"/>
              <a:buNone/>
            </a:pPr>
            <a:endParaRPr/>
          </a:p>
          <a:p>
            <a:pPr marL="457200" lvl="0" indent="-342900" algn="just" rtl="0">
              <a:lnSpc>
                <a:spcPct val="100000"/>
              </a:lnSpc>
              <a:spcBef>
                <a:spcPts val="360"/>
              </a:spcBef>
              <a:spcAft>
                <a:spcPts val="0"/>
              </a:spcAft>
              <a:buSzPts val="1800"/>
              <a:buFont typeface="Arial"/>
              <a:buAutoNum type="arabicPeriod"/>
            </a:pPr>
            <a:r>
              <a:rPr lang="fr-FR"/>
              <a:t>Unify edge and cloud computing through decentralized, autonomous resource integration.</a:t>
            </a:r>
            <a:endParaRPr/>
          </a:p>
          <a:p>
            <a:pPr marL="457200" lvl="0" indent="-342900" algn="just" rtl="0">
              <a:lnSpc>
                <a:spcPct val="100000"/>
              </a:lnSpc>
              <a:spcBef>
                <a:spcPts val="360"/>
              </a:spcBef>
              <a:spcAft>
                <a:spcPts val="0"/>
              </a:spcAft>
              <a:buSzPts val="1800"/>
              <a:buFont typeface="Arial"/>
              <a:buAutoNum type="arabicPeriod"/>
            </a:pPr>
            <a:r>
              <a:rPr lang="fr-FR"/>
              <a:t>Shift computing gravity beyond data centers, fostering cross-provider community computing.</a:t>
            </a:r>
            <a:endParaRPr/>
          </a:p>
          <a:p>
            <a:pPr marL="457200" lvl="0" indent="-342900" algn="just" rtl="0">
              <a:lnSpc>
                <a:spcPct val="100000"/>
              </a:lnSpc>
              <a:spcBef>
                <a:spcPts val="360"/>
              </a:spcBef>
              <a:spcAft>
                <a:spcPts val="0"/>
              </a:spcAft>
              <a:buSzPts val="1800"/>
              <a:buFont typeface="Arial"/>
              <a:buAutoNum type="arabicPeriod"/>
            </a:pPr>
            <a:r>
              <a:rPr lang="fr-FR"/>
              <a:t>Orchestrate services and applications across devices and domains with energy-efficient AI.</a:t>
            </a:r>
            <a:endParaRPr/>
          </a:p>
          <a:p>
            <a:pPr marL="457200" lvl="0" indent="-342900" algn="just" rtl="0">
              <a:lnSpc>
                <a:spcPct val="100000"/>
              </a:lnSpc>
              <a:spcBef>
                <a:spcPts val="360"/>
              </a:spcBef>
              <a:spcAft>
                <a:spcPts val="0"/>
              </a:spcAft>
              <a:buSzPts val="1800"/>
              <a:buFont typeface="Arial"/>
              <a:buAutoNum type="arabicPeriod"/>
            </a:pPr>
            <a:r>
              <a:rPr lang="fr-FR"/>
              <a:t>Implement a Zero-Trust security approach for authenticated, authorized access to dispersed resources.</a:t>
            </a:r>
            <a:endParaRPr/>
          </a:p>
          <a:p>
            <a:pPr marL="457200" lvl="0" indent="-342900" algn="just" rtl="0">
              <a:lnSpc>
                <a:spcPct val="100000"/>
              </a:lnSpc>
              <a:spcBef>
                <a:spcPts val="360"/>
              </a:spcBef>
              <a:spcAft>
                <a:spcPts val="0"/>
              </a:spcAft>
              <a:buSzPts val="1800"/>
              <a:buFont typeface="Arial"/>
              <a:buAutoNum type="arabicPeriod"/>
            </a:pPr>
            <a:r>
              <a:rPr lang="fr-FR"/>
              <a:t>Cultivate a multi-stakeholder edge services market, promoting European digital autonomy.</a:t>
            </a:r>
            <a:endParaRPr/>
          </a:p>
        </p:txBody>
      </p:sp>
      <p:sp>
        <p:nvSpPr>
          <p:cNvPr id="237" name="Google Shape;237;p3"/>
          <p:cNvSpPr txBox="1">
            <a:spLocks noGrp="1"/>
          </p:cNvSpPr>
          <p:nvPr>
            <p:ph type="title"/>
          </p:nvPr>
        </p:nvSpPr>
        <p:spPr>
          <a:xfrm>
            <a:off x="810000" y="294230"/>
            <a:ext cx="10571998" cy="110512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5997"/>
              </a:buClr>
              <a:buSzPts val="3600"/>
              <a:buFont typeface="Avenir"/>
              <a:buNone/>
            </a:pPr>
            <a:r>
              <a:rPr lang="fr-FR" sz="3200" dirty="0"/>
              <a:t>FLUIDOS : A Dynamic and </a:t>
            </a:r>
            <a:r>
              <a:rPr lang="fr-FR" sz="3200" dirty="0" err="1"/>
              <a:t>Trustable</a:t>
            </a:r>
            <a:r>
              <a:rPr lang="fr-FR" sz="3200" dirty="0"/>
              <a:t> </a:t>
            </a:r>
            <a:r>
              <a:rPr lang="fr-FR" sz="3200" dirty="0" err="1"/>
              <a:t>Computing</a:t>
            </a:r>
            <a:r>
              <a:rPr lang="fr-FR" sz="3200" dirty="0"/>
              <a:t> Continuum</a:t>
            </a:r>
            <a:endParaRP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50"/>
          <p:cNvSpPr txBox="1">
            <a:spLocks noGrp="1"/>
          </p:cNvSpPr>
          <p:nvPr>
            <p:ph type="body" idx="4"/>
          </p:nvPr>
        </p:nvSpPr>
        <p:spPr>
          <a:xfrm>
            <a:off x="6187415" y="1682864"/>
            <a:ext cx="5194583" cy="4105616"/>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360"/>
              </a:spcBef>
              <a:spcAft>
                <a:spcPts val="0"/>
              </a:spcAft>
              <a:buSzPts val="1800"/>
              <a:buNone/>
            </a:pPr>
            <a:r>
              <a:rPr lang="fr-FR" sz="1800" b="1" i="0" u="none" strike="noStrike">
                <a:solidFill>
                  <a:srgbClr val="201E38"/>
                </a:solidFill>
                <a:latin typeface="Avenir"/>
                <a:ea typeface="Avenir"/>
                <a:cs typeface="Avenir"/>
                <a:sym typeface="Avenir"/>
              </a:rPr>
              <a:t>The computing continuum envisioned by FLUIDOS</a:t>
            </a:r>
            <a:r>
              <a:rPr lang="fr-FR" sz="1800" b="0" i="0" u="none" strike="noStrike">
                <a:solidFill>
                  <a:srgbClr val="201E38"/>
                </a:solidFill>
                <a:latin typeface="Avenir"/>
                <a:ea typeface="Avenir"/>
                <a:cs typeface="Avenir"/>
                <a:sym typeface="Avenir"/>
              </a:rPr>
              <a:t> (a.k.a., Liquid Computing) is not simply the capability to deploy services in multiple sites datacenter clusters or devices. </a:t>
            </a:r>
            <a:endParaRPr/>
          </a:p>
          <a:p>
            <a:pPr marL="114300" lvl="0" indent="0" algn="just" rtl="0">
              <a:lnSpc>
                <a:spcPct val="100000"/>
              </a:lnSpc>
              <a:spcBef>
                <a:spcPts val="360"/>
              </a:spcBef>
              <a:spcAft>
                <a:spcPts val="0"/>
              </a:spcAft>
              <a:buSzPts val="1800"/>
              <a:buNone/>
            </a:pPr>
            <a:endParaRPr sz="1800" b="0" i="0" u="none" strike="noStrike">
              <a:solidFill>
                <a:srgbClr val="201E38"/>
              </a:solidFill>
              <a:latin typeface="Avenir"/>
              <a:ea typeface="Avenir"/>
              <a:cs typeface="Avenir"/>
              <a:sym typeface="Avenir"/>
            </a:endParaRPr>
          </a:p>
          <a:p>
            <a:pPr marL="114300" lvl="0" indent="0" algn="just" rtl="0">
              <a:lnSpc>
                <a:spcPct val="100000"/>
              </a:lnSpc>
              <a:spcBef>
                <a:spcPts val="360"/>
              </a:spcBef>
              <a:spcAft>
                <a:spcPts val="0"/>
              </a:spcAft>
              <a:buSzPts val="1800"/>
              <a:buNone/>
            </a:pPr>
            <a:r>
              <a:rPr lang="fr-FR" sz="1800" b="0" i="0" u="none" strike="noStrike">
                <a:solidFill>
                  <a:srgbClr val="201E38"/>
                </a:solidFill>
                <a:latin typeface="Avenir"/>
                <a:ea typeface="Avenir"/>
                <a:cs typeface="Avenir"/>
                <a:sym typeface="Avenir"/>
              </a:rPr>
              <a:t>It</a:t>
            </a:r>
            <a:r>
              <a:rPr lang="fr-FR" sz="1800" b="1" i="0" u="none" strike="noStrike">
                <a:solidFill>
                  <a:srgbClr val="201E38"/>
                </a:solidFill>
                <a:latin typeface="Avenir"/>
                <a:ea typeface="Avenir"/>
                <a:cs typeface="Avenir"/>
                <a:sym typeface="Avenir"/>
              </a:rPr>
              <a:t> defines a virtual space</a:t>
            </a:r>
            <a:r>
              <a:rPr lang="fr-FR" sz="1800" b="0" i="0" u="none" strike="noStrike">
                <a:solidFill>
                  <a:srgbClr val="201E38"/>
                </a:solidFill>
                <a:latin typeface="Avenir"/>
                <a:ea typeface="Avenir"/>
                <a:cs typeface="Avenir"/>
                <a:sym typeface="Avenir"/>
              </a:rPr>
              <a:t>, spanning across multiple technological domains and, potentially, across multiple administrative boundaries </a:t>
            </a:r>
            <a:r>
              <a:rPr lang="fr-FR" sz="1800" b="1" i="0" u="none" strike="noStrike">
                <a:solidFill>
                  <a:srgbClr val="201E38"/>
                </a:solidFill>
                <a:latin typeface="Avenir"/>
                <a:ea typeface="Avenir"/>
                <a:cs typeface="Avenir"/>
                <a:sym typeface="Avenir"/>
              </a:rPr>
              <a:t>in which the three properties hold: Deployment transparency, Communication transparency, and Resource availability transparency</a:t>
            </a:r>
            <a:r>
              <a:rPr lang="fr-FR">
                <a:solidFill>
                  <a:srgbClr val="201E38"/>
                </a:solidFill>
              </a:rPr>
              <a:t>.</a:t>
            </a:r>
            <a:endParaRPr/>
          </a:p>
        </p:txBody>
      </p:sp>
      <p:sp>
        <p:nvSpPr>
          <p:cNvPr id="243" name="Google Shape;243;p50"/>
          <p:cNvSpPr txBox="1">
            <a:spLocks noGrp="1"/>
          </p:cNvSpPr>
          <p:nvPr>
            <p:ph type="title"/>
          </p:nvPr>
        </p:nvSpPr>
        <p:spPr>
          <a:xfrm>
            <a:off x="810000" y="483284"/>
            <a:ext cx="10571998" cy="5262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5997"/>
              </a:buClr>
              <a:buSzPts val="3600"/>
              <a:buFont typeface="Avenir"/>
              <a:buNone/>
            </a:pPr>
            <a:r>
              <a:rPr lang="fr-FR"/>
              <a:t>FLUIDOS – Why and how</a:t>
            </a:r>
            <a:endParaRPr/>
          </a:p>
        </p:txBody>
      </p:sp>
      <p:grpSp>
        <p:nvGrpSpPr>
          <p:cNvPr id="244" name="Google Shape;244;p50"/>
          <p:cNvGrpSpPr/>
          <p:nvPr/>
        </p:nvGrpSpPr>
        <p:grpSpPr>
          <a:xfrm>
            <a:off x="879528" y="1290780"/>
            <a:ext cx="4545912" cy="5253718"/>
            <a:chOff x="4923269" y="-417897"/>
            <a:chExt cx="6056076" cy="6999017"/>
          </a:xfrm>
        </p:grpSpPr>
        <p:sp>
          <p:nvSpPr>
            <p:cNvPr id="245" name="Google Shape;245;p50"/>
            <p:cNvSpPr/>
            <p:nvPr/>
          </p:nvSpPr>
          <p:spPr>
            <a:xfrm>
              <a:off x="6663263" y="-346860"/>
              <a:ext cx="1727912" cy="949899"/>
            </a:xfrm>
            <a:prstGeom prst="roundRect">
              <a:avLst>
                <a:gd name="adj" fmla="val 50000"/>
              </a:avLst>
            </a:prstGeom>
            <a:solidFill>
              <a:srgbClr val="FFFFCC"/>
            </a:solidFill>
            <a:ln w="12700" cap="flat" cmpd="sng">
              <a:solidFill>
                <a:srgbClr val="00206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600" b="0" i="0" u="none" strike="noStrike" cap="none">
                <a:solidFill>
                  <a:srgbClr val="000000"/>
                </a:solidFill>
                <a:latin typeface="Calibri"/>
                <a:ea typeface="Calibri"/>
                <a:cs typeface="Calibri"/>
                <a:sym typeface="Calibri"/>
              </a:endParaRPr>
            </a:p>
          </p:txBody>
        </p:sp>
        <p:sp>
          <p:nvSpPr>
            <p:cNvPr id="246" name="Google Shape;246;p50"/>
            <p:cNvSpPr/>
            <p:nvPr/>
          </p:nvSpPr>
          <p:spPr>
            <a:xfrm>
              <a:off x="7016713" y="-147841"/>
              <a:ext cx="234688" cy="234688"/>
            </a:xfrm>
            <a:prstGeom prst="heptagon">
              <a:avLst>
                <a:gd name="hf" fmla="val 102572"/>
                <a:gd name="vf" fmla="val 10521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A</a:t>
              </a:r>
              <a:endParaRPr sz="1800" b="0" i="0" u="none" strike="noStrike" cap="none">
                <a:solidFill>
                  <a:srgbClr val="000000"/>
                </a:solidFill>
                <a:latin typeface="Arial"/>
                <a:ea typeface="Arial"/>
                <a:cs typeface="Arial"/>
                <a:sym typeface="Arial"/>
              </a:endParaRPr>
            </a:p>
          </p:txBody>
        </p:sp>
        <p:sp>
          <p:nvSpPr>
            <p:cNvPr id="247" name="Google Shape;247;p50"/>
            <p:cNvSpPr/>
            <p:nvPr/>
          </p:nvSpPr>
          <p:spPr>
            <a:xfrm>
              <a:off x="7340978" y="-151980"/>
              <a:ext cx="234688" cy="234688"/>
            </a:xfrm>
            <a:prstGeom prst="heptagon">
              <a:avLst>
                <a:gd name="hf" fmla="val 102572"/>
                <a:gd name="vf" fmla="val 10521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B</a:t>
              </a:r>
              <a:endParaRPr sz="1800" b="0" i="0" u="none" strike="noStrike" cap="none">
                <a:solidFill>
                  <a:srgbClr val="000000"/>
                </a:solidFill>
                <a:latin typeface="Arial"/>
                <a:ea typeface="Arial"/>
                <a:cs typeface="Arial"/>
                <a:sym typeface="Arial"/>
              </a:endParaRPr>
            </a:p>
          </p:txBody>
        </p:sp>
        <p:sp>
          <p:nvSpPr>
            <p:cNvPr id="248" name="Google Shape;248;p50"/>
            <p:cNvSpPr/>
            <p:nvPr/>
          </p:nvSpPr>
          <p:spPr>
            <a:xfrm>
              <a:off x="7642169" y="167480"/>
              <a:ext cx="234688" cy="234688"/>
            </a:xfrm>
            <a:prstGeom prst="can">
              <a:avLst>
                <a:gd name="adj" fmla="val 2500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F</a:t>
              </a:r>
              <a:endParaRPr sz="1800" b="0" i="0" u="none" strike="noStrike" cap="none">
                <a:solidFill>
                  <a:srgbClr val="000000"/>
                </a:solidFill>
                <a:latin typeface="Arial"/>
                <a:ea typeface="Arial"/>
                <a:cs typeface="Arial"/>
                <a:sym typeface="Arial"/>
              </a:endParaRPr>
            </a:p>
          </p:txBody>
        </p:sp>
        <p:sp>
          <p:nvSpPr>
            <p:cNvPr id="249" name="Google Shape;249;p50"/>
            <p:cNvSpPr/>
            <p:nvPr/>
          </p:nvSpPr>
          <p:spPr>
            <a:xfrm>
              <a:off x="7014477" y="163895"/>
              <a:ext cx="234688" cy="234688"/>
            </a:xfrm>
            <a:prstGeom prst="heptagon">
              <a:avLst>
                <a:gd name="hf" fmla="val 102572"/>
                <a:gd name="vf" fmla="val 10521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D</a:t>
              </a:r>
              <a:endParaRPr sz="1800" b="0" i="0" u="none" strike="noStrike" cap="none">
                <a:solidFill>
                  <a:srgbClr val="000000"/>
                </a:solidFill>
                <a:latin typeface="Arial"/>
                <a:ea typeface="Arial"/>
                <a:cs typeface="Arial"/>
                <a:sym typeface="Arial"/>
              </a:endParaRPr>
            </a:p>
          </p:txBody>
        </p:sp>
        <p:sp>
          <p:nvSpPr>
            <p:cNvPr id="250" name="Google Shape;250;p50"/>
            <p:cNvSpPr/>
            <p:nvPr/>
          </p:nvSpPr>
          <p:spPr>
            <a:xfrm>
              <a:off x="5757874" y="1390000"/>
              <a:ext cx="1256603" cy="782747"/>
            </a:xfrm>
            <a:prstGeom prst="rect">
              <a:avLst/>
            </a:prstGeom>
            <a:solidFill>
              <a:srgbClr val="FFCC99"/>
            </a:solidFill>
            <a:ln w="12700" cap="flat" cmpd="sng">
              <a:solidFill>
                <a:srgbClr val="002060"/>
              </a:solidFill>
              <a:prstDash val="solid"/>
              <a:miter lim="800000"/>
              <a:headEnd type="none" w="sm" len="sm"/>
              <a:tailEnd type="none" w="sm" len="sm"/>
            </a:ln>
          </p:spPr>
          <p:txBody>
            <a:bodyPr spcFirstLastPara="1" wrap="square" lIns="36000" tIns="0" rIns="36000" bIns="0" anchor="b" anchorCtr="0">
              <a:noAutofit/>
            </a:bodyPr>
            <a:lstStyle/>
            <a:p>
              <a:pPr marL="0" marR="0" lvl="0" indent="0" algn="ctr" rtl="0">
                <a:lnSpc>
                  <a:spcPct val="100000"/>
                </a:lnSpc>
                <a:spcBef>
                  <a:spcPts val="0"/>
                </a:spcBef>
                <a:spcAft>
                  <a:spcPts val="0"/>
                </a:spcAft>
                <a:buClr>
                  <a:srgbClr val="000000"/>
                </a:buClr>
                <a:buSzPts val="1200"/>
                <a:buFont typeface="Avenir"/>
                <a:buNone/>
              </a:pPr>
              <a:r>
                <a:rPr lang="fr-FR" sz="1600" b="0" i="0" u="none" strike="noStrike" cap="none">
                  <a:solidFill>
                    <a:srgbClr val="000000"/>
                  </a:solidFill>
                  <a:latin typeface="Calibri"/>
                  <a:ea typeface="Calibri"/>
                  <a:cs typeface="Calibri"/>
                  <a:sym typeface="Calibri"/>
                </a:rPr>
                <a:t>Far edge</a:t>
              </a:r>
              <a:endParaRPr sz="1600" b="0" i="0" u="none" strike="noStrike" cap="none">
                <a:solidFill>
                  <a:srgbClr val="000000"/>
                </a:solidFill>
                <a:latin typeface="Calibri"/>
                <a:ea typeface="Calibri"/>
                <a:cs typeface="Calibri"/>
                <a:sym typeface="Calibri"/>
              </a:endParaRPr>
            </a:p>
          </p:txBody>
        </p:sp>
        <p:sp>
          <p:nvSpPr>
            <p:cNvPr id="251" name="Google Shape;251;p50"/>
            <p:cNvSpPr/>
            <p:nvPr/>
          </p:nvSpPr>
          <p:spPr>
            <a:xfrm>
              <a:off x="7345191" y="1391558"/>
              <a:ext cx="1256603" cy="782747"/>
            </a:xfrm>
            <a:prstGeom prst="rect">
              <a:avLst/>
            </a:prstGeom>
            <a:solidFill>
              <a:srgbClr val="FFCC99"/>
            </a:solidFill>
            <a:ln w="12700" cap="flat" cmpd="sng">
              <a:solidFill>
                <a:srgbClr val="002060"/>
              </a:solidFill>
              <a:prstDash val="solid"/>
              <a:miter lim="800000"/>
              <a:headEnd type="none" w="sm" len="sm"/>
              <a:tailEnd type="none" w="sm" len="sm"/>
            </a:ln>
          </p:spPr>
          <p:txBody>
            <a:bodyPr spcFirstLastPara="1" wrap="square" lIns="36000" tIns="0" rIns="36000" bIns="0" anchor="b" anchorCtr="0">
              <a:noAutofit/>
            </a:bodyPr>
            <a:lstStyle/>
            <a:p>
              <a:pPr marL="0" marR="0" lvl="0" indent="0" algn="ctr" rtl="0">
                <a:lnSpc>
                  <a:spcPct val="100000"/>
                </a:lnSpc>
                <a:spcBef>
                  <a:spcPts val="0"/>
                </a:spcBef>
                <a:spcAft>
                  <a:spcPts val="0"/>
                </a:spcAft>
                <a:buClr>
                  <a:srgbClr val="000000"/>
                </a:buClr>
                <a:buSzPts val="1200"/>
                <a:buFont typeface="Avenir"/>
                <a:buNone/>
              </a:pPr>
              <a:r>
                <a:rPr lang="fr-FR" sz="1600" b="0" i="0" u="none" strike="noStrike" cap="none">
                  <a:solidFill>
                    <a:srgbClr val="000000"/>
                  </a:solidFill>
                  <a:latin typeface="Calibri"/>
                  <a:ea typeface="Calibri"/>
                  <a:cs typeface="Calibri"/>
                  <a:sym typeface="Calibri"/>
                </a:rPr>
                <a:t>Telco edge</a:t>
              </a:r>
              <a:endParaRPr sz="1600" b="0" i="0" u="none" strike="noStrike" cap="none">
                <a:solidFill>
                  <a:srgbClr val="000000"/>
                </a:solidFill>
                <a:latin typeface="Calibri"/>
                <a:ea typeface="Calibri"/>
                <a:cs typeface="Calibri"/>
                <a:sym typeface="Calibri"/>
              </a:endParaRPr>
            </a:p>
          </p:txBody>
        </p:sp>
        <p:sp>
          <p:nvSpPr>
            <p:cNvPr id="252" name="Google Shape;252;p50"/>
            <p:cNvSpPr/>
            <p:nvPr/>
          </p:nvSpPr>
          <p:spPr>
            <a:xfrm>
              <a:off x="8917701" y="1392823"/>
              <a:ext cx="1256603" cy="782747"/>
            </a:xfrm>
            <a:prstGeom prst="rect">
              <a:avLst/>
            </a:prstGeom>
            <a:solidFill>
              <a:srgbClr val="FFCC99"/>
            </a:solidFill>
            <a:ln w="12700" cap="flat" cmpd="sng">
              <a:solidFill>
                <a:srgbClr val="002060"/>
              </a:solidFill>
              <a:prstDash val="solid"/>
              <a:miter lim="800000"/>
              <a:headEnd type="none" w="sm" len="sm"/>
              <a:tailEnd type="none" w="sm" len="sm"/>
            </a:ln>
          </p:spPr>
          <p:txBody>
            <a:bodyPr spcFirstLastPara="1" wrap="square" lIns="36000" tIns="0" rIns="36000" bIns="0" anchor="b" anchorCtr="0">
              <a:noAutofit/>
            </a:bodyPr>
            <a:lstStyle/>
            <a:p>
              <a:pPr marL="0" marR="0" lvl="0" indent="0" algn="ctr" rtl="0">
                <a:lnSpc>
                  <a:spcPct val="100000"/>
                </a:lnSpc>
                <a:spcBef>
                  <a:spcPts val="0"/>
                </a:spcBef>
                <a:spcAft>
                  <a:spcPts val="0"/>
                </a:spcAft>
                <a:buClr>
                  <a:srgbClr val="000000"/>
                </a:buClr>
                <a:buSzPts val="1200"/>
                <a:buFont typeface="Avenir"/>
                <a:buNone/>
              </a:pPr>
              <a:r>
                <a:rPr lang="fr-FR" sz="1600" b="0" i="0" u="none" strike="noStrike" cap="none">
                  <a:solidFill>
                    <a:srgbClr val="000000"/>
                  </a:solidFill>
                  <a:latin typeface="Calibri"/>
                  <a:ea typeface="Calibri"/>
                  <a:cs typeface="Calibri"/>
                  <a:sym typeface="Calibri"/>
                </a:rPr>
                <a:t>Cloud</a:t>
              </a:r>
              <a:endParaRPr sz="1600" b="0" i="0" u="none" strike="noStrike" cap="none">
                <a:solidFill>
                  <a:srgbClr val="000000"/>
                </a:solidFill>
                <a:latin typeface="Calibri"/>
                <a:ea typeface="Calibri"/>
                <a:cs typeface="Calibri"/>
                <a:sym typeface="Calibri"/>
              </a:endParaRPr>
            </a:p>
          </p:txBody>
        </p:sp>
        <p:sp>
          <p:nvSpPr>
            <p:cNvPr id="253" name="Google Shape;253;p50"/>
            <p:cNvSpPr/>
            <p:nvPr/>
          </p:nvSpPr>
          <p:spPr>
            <a:xfrm>
              <a:off x="7654824" y="-154978"/>
              <a:ext cx="234688" cy="234688"/>
            </a:xfrm>
            <a:prstGeom prst="heptagon">
              <a:avLst>
                <a:gd name="hf" fmla="val 102572"/>
                <a:gd name="vf" fmla="val 10521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C</a:t>
              </a:r>
              <a:endParaRPr sz="1800" b="0" i="0" u="none" strike="noStrike" cap="none">
                <a:solidFill>
                  <a:srgbClr val="000000"/>
                </a:solidFill>
                <a:latin typeface="Arial"/>
                <a:ea typeface="Arial"/>
                <a:cs typeface="Arial"/>
                <a:sym typeface="Arial"/>
              </a:endParaRPr>
            </a:p>
          </p:txBody>
        </p:sp>
        <p:sp>
          <p:nvSpPr>
            <p:cNvPr id="254" name="Google Shape;254;p50"/>
            <p:cNvSpPr/>
            <p:nvPr/>
          </p:nvSpPr>
          <p:spPr>
            <a:xfrm>
              <a:off x="7328323" y="160897"/>
              <a:ext cx="234688" cy="234688"/>
            </a:xfrm>
            <a:prstGeom prst="heptagon">
              <a:avLst>
                <a:gd name="hf" fmla="val 102572"/>
                <a:gd name="vf" fmla="val 10521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E</a:t>
              </a:r>
              <a:endParaRPr sz="1800" b="0" i="0" u="none" strike="noStrike" cap="none">
                <a:solidFill>
                  <a:srgbClr val="000000"/>
                </a:solidFill>
                <a:latin typeface="Arial"/>
                <a:ea typeface="Arial"/>
                <a:cs typeface="Arial"/>
                <a:sym typeface="Arial"/>
              </a:endParaRPr>
            </a:p>
          </p:txBody>
        </p:sp>
        <p:cxnSp>
          <p:nvCxnSpPr>
            <p:cNvPr id="255" name="Google Shape;255;p50"/>
            <p:cNvCxnSpPr>
              <a:stCxn id="246" idx="4"/>
              <a:endCxn id="250" idx="0"/>
            </p:cNvCxnSpPr>
            <p:nvPr/>
          </p:nvCxnSpPr>
          <p:spPr>
            <a:xfrm flipH="1">
              <a:off x="6386112" y="3088"/>
              <a:ext cx="630600" cy="1386900"/>
            </a:xfrm>
            <a:prstGeom prst="curvedConnector2">
              <a:avLst/>
            </a:prstGeom>
            <a:noFill/>
            <a:ln w="9525" cap="flat" cmpd="sng">
              <a:solidFill>
                <a:srgbClr val="3E6EC2"/>
              </a:solidFill>
              <a:prstDash val="solid"/>
              <a:round/>
              <a:headEnd type="none" w="sm" len="sm"/>
              <a:tailEnd type="triangle" w="med" len="med"/>
            </a:ln>
          </p:spPr>
        </p:cxnSp>
        <p:cxnSp>
          <p:nvCxnSpPr>
            <p:cNvPr id="256" name="Google Shape;256;p50"/>
            <p:cNvCxnSpPr>
              <a:stCxn id="249" idx="3"/>
            </p:cNvCxnSpPr>
            <p:nvPr/>
          </p:nvCxnSpPr>
          <p:spPr>
            <a:xfrm rot="-5400000" flipH="1">
              <a:off x="6802998" y="675184"/>
              <a:ext cx="991500" cy="438300"/>
            </a:xfrm>
            <a:prstGeom prst="curvedConnector3">
              <a:avLst>
                <a:gd name="adj1" fmla="val -135633"/>
              </a:avLst>
            </a:prstGeom>
            <a:noFill/>
            <a:ln w="9525" cap="flat" cmpd="sng">
              <a:solidFill>
                <a:srgbClr val="3E6EC2"/>
              </a:solidFill>
              <a:prstDash val="solid"/>
              <a:round/>
              <a:headEnd type="none" w="sm" len="sm"/>
              <a:tailEnd type="triangle" w="med" len="med"/>
            </a:ln>
          </p:spPr>
        </p:cxnSp>
        <p:cxnSp>
          <p:nvCxnSpPr>
            <p:cNvPr id="257" name="Google Shape;257;p50"/>
            <p:cNvCxnSpPr>
              <a:stCxn id="254" idx="2"/>
              <a:endCxn id="251" idx="0"/>
            </p:cNvCxnSpPr>
            <p:nvPr/>
          </p:nvCxnSpPr>
          <p:spPr>
            <a:xfrm rot="-5400000" flipH="1">
              <a:off x="7237640" y="655836"/>
              <a:ext cx="996000" cy="475500"/>
            </a:xfrm>
            <a:prstGeom prst="curvedConnector3">
              <a:avLst>
                <a:gd name="adj1" fmla="val -134807"/>
              </a:avLst>
            </a:prstGeom>
            <a:noFill/>
            <a:ln w="9525" cap="flat" cmpd="sng">
              <a:solidFill>
                <a:srgbClr val="3E6EC2"/>
              </a:solidFill>
              <a:prstDash val="solid"/>
              <a:round/>
              <a:headEnd type="none" w="sm" len="sm"/>
              <a:tailEnd type="triangle" w="med" len="med"/>
            </a:ln>
          </p:spPr>
        </p:cxnSp>
        <p:cxnSp>
          <p:nvCxnSpPr>
            <p:cNvPr id="258" name="Google Shape;258;p50"/>
            <p:cNvCxnSpPr>
              <a:stCxn id="248" idx="4"/>
            </p:cNvCxnSpPr>
            <p:nvPr/>
          </p:nvCxnSpPr>
          <p:spPr>
            <a:xfrm>
              <a:off x="7876857" y="284824"/>
              <a:ext cx="1159200" cy="1086600"/>
            </a:xfrm>
            <a:prstGeom prst="curvedConnector3">
              <a:avLst>
                <a:gd name="adj1" fmla="val 659194"/>
              </a:avLst>
            </a:prstGeom>
            <a:noFill/>
            <a:ln w="9525" cap="flat" cmpd="sng">
              <a:solidFill>
                <a:srgbClr val="3E6EC2"/>
              </a:solidFill>
              <a:prstDash val="solid"/>
              <a:round/>
              <a:headEnd type="none" w="sm" len="sm"/>
              <a:tailEnd type="triangle" w="med" len="med"/>
            </a:ln>
          </p:spPr>
        </p:cxnSp>
        <p:cxnSp>
          <p:nvCxnSpPr>
            <p:cNvPr id="259" name="Google Shape;259;p50"/>
            <p:cNvCxnSpPr>
              <a:stCxn id="247" idx="6"/>
              <a:endCxn id="252" idx="0"/>
            </p:cNvCxnSpPr>
            <p:nvPr/>
          </p:nvCxnSpPr>
          <p:spPr>
            <a:xfrm rot="-5400000" flipH="1">
              <a:off x="7729822" y="-423480"/>
              <a:ext cx="1544700" cy="2087700"/>
            </a:xfrm>
            <a:prstGeom prst="curvedConnector3">
              <a:avLst>
                <a:gd name="adj1" fmla="val -161348"/>
              </a:avLst>
            </a:prstGeom>
            <a:noFill/>
            <a:ln w="9525" cap="flat" cmpd="sng">
              <a:solidFill>
                <a:srgbClr val="3E6EC2"/>
              </a:solidFill>
              <a:prstDash val="solid"/>
              <a:round/>
              <a:headEnd type="none" w="sm" len="sm"/>
              <a:tailEnd type="triangle" w="med" len="med"/>
            </a:ln>
          </p:spPr>
        </p:cxnSp>
        <p:cxnSp>
          <p:nvCxnSpPr>
            <p:cNvPr id="260" name="Google Shape;260;p50"/>
            <p:cNvCxnSpPr>
              <a:stCxn id="253" idx="0"/>
            </p:cNvCxnSpPr>
            <p:nvPr/>
          </p:nvCxnSpPr>
          <p:spPr>
            <a:xfrm>
              <a:off x="7866271" y="-108495"/>
              <a:ext cx="1374300" cy="1490400"/>
            </a:xfrm>
            <a:prstGeom prst="curvedConnector2">
              <a:avLst/>
            </a:prstGeom>
            <a:noFill/>
            <a:ln w="9525" cap="flat" cmpd="sng">
              <a:solidFill>
                <a:srgbClr val="3E6EC2"/>
              </a:solidFill>
              <a:prstDash val="solid"/>
              <a:round/>
              <a:headEnd type="none" w="sm" len="sm"/>
              <a:tailEnd type="triangle" w="med" len="med"/>
            </a:ln>
          </p:spPr>
        </p:cxnSp>
        <p:sp>
          <p:nvSpPr>
            <p:cNvPr id="261" name="Google Shape;261;p50"/>
            <p:cNvSpPr/>
            <p:nvPr/>
          </p:nvSpPr>
          <p:spPr>
            <a:xfrm>
              <a:off x="6449361" y="3424018"/>
              <a:ext cx="1742749" cy="958055"/>
            </a:xfrm>
            <a:prstGeom prst="roundRect">
              <a:avLst>
                <a:gd name="adj" fmla="val 50000"/>
              </a:avLst>
            </a:prstGeom>
            <a:solidFill>
              <a:srgbClr val="FFFFCC"/>
            </a:solidFill>
            <a:ln w="12700" cap="flat" cmpd="sng">
              <a:solidFill>
                <a:srgbClr val="00206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600" b="0" i="0" u="none" strike="noStrike" cap="none">
                <a:solidFill>
                  <a:srgbClr val="000000"/>
                </a:solidFill>
                <a:latin typeface="Calibri"/>
                <a:ea typeface="Calibri"/>
                <a:cs typeface="Calibri"/>
                <a:sym typeface="Calibri"/>
              </a:endParaRPr>
            </a:p>
          </p:txBody>
        </p:sp>
        <p:sp>
          <p:nvSpPr>
            <p:cNvPr id="262" name="Google Shape;262;p50"/>
            <p:cNvSpPr/>
            <p:nvPr/>
          </p:nvSpPr>
          <p:spPr>
            <a:xfrm>
              <a:off x="6817648" y="3631192"/>
              <a:ext cx="234688" cy="234688"/>
            </a:xfrm>
            <a:prstGeom prst="heptagon">
              <a:avLst>
                <a:gd name="hf" fmla="val 102572"/>
                <a:gd name="vf" fmla="val 10521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A</a:t>
              </a:r>
              <a:endParaRPr sz="1800" b="0" i="0" u="none" strike="noStrike" cap="none">
                <a:solidFill>
                  <a:srgbClr val="000000"/>
                </a:solidFill>
                <a:latin typeface="Arial"/>
                <a:ea typeface="Arial"/>
                <a:cs typeface="Arial"/>
                <a:sym typeface="Arial"/>
              </a:endParaRPr>
            </a:p>
          </p:txBody>
        </p:sp>
        <p:sp>
          <p:nvSpPr>
            <p:cNvPr id="263" name="Google Shape;263;p50"/>
            <p:cNvSpPr/>
            <p:nvPr/>
          </p:nvSpPr>
          <p:spPr>
            <a:xfrm>
              <a:off x="7141913" y="3627053"/>
              <a:ext cx="234688" cy="234688"/>
            </a:xfrm>
            <a:prstGeom prst="heptagon">
              <a:avLst>
                <a:gd name="hf" fmla="val 102572"/>
                <a:gd name="vf" fmla="val 10521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B</a:t>
              </a:r>
              <a:endParaRPr sz="1800" b="0" i="0" u="none" strike="noStrike" cap="none">
                <a:solidFill>
                  <a:srgbClr val="000000"/>
                </a:solidFill>
                <a:latin typeface="Arial"/>
                <a:ea typeface="Arial"/>
                <a:cs typeface="Arial"/>
                <a:sym typeface="Arial"/>
              </a:endParaRPr>
            </a:p>
          </p:txBody>
        </p:sp>
        <p:sp>
          <p:nvSpPr>
            <p:cNvPr id="264" name="Google Shape;264;p50"/>
            <p:cNvSpPr/>
            <p:nvPr/>
          </p:nvSpPr>
          <p:spPr>
            <a:xfrm>
              <a:off x="7443104" y="3946513"/>
              <a:ext cx="234688" cy="234688"/>
            </a:xfrm>
            <a:prstGeom prst="can">
              <a:avLst>
                <a:gd name="adj" fmla="val 2500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F</a:t>
              </a:r>
              <a:endParaRPr sz="1800" b="0" i="0" u="none" strike="noStrike" cap="none">
                <a:solidFill>
                  <a:srgbClr val="000000"/>
                </a:solidFill>
                <a:latin typeface="Arial"/>
                <a:ea typeface="Arial"/>
                <a:cs typeface="Arial"/>
                <a:sym typeface="Arial"/>
              </a:endParaRPr>
            </a:p>
          </p:txBody>
        </p:sp>
        <p:sp>
          <p:nvSpPr>
            <p:cNvPr id="265" name="Google Shape;265;p50"/>
            <p:cNvSpPr/>
            <p:nvPr/>
          </p:nvSpPr>
          <p:spPr>
            <a:xfrm>
              <a:off x="6815412" y="3942928"/>
              <a:ext cx="234688" cy="234688"/>
            </a:xfrm>
            <a:prstGeom prst="heptagon">
              <a:avLst>
                <a:gd name="hf" fmla="val 102572"/>
                <a:gd name="vf" fmla="val 10521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D</a:t>
              </a:r>
              <a:endParaRPr sz="1800" b="0" i="0" u="none" strike="noStrike" cap="none">
                <a:solidFill>
                  <a:srgbClr val="000000"/>
                </a:solidFill>
                <a:latin typeface="Arial"/>
                <a:ea typeface="Arial"/>
                <a:cs typeface="Arial"/>
                <a:sym typeface="Arial"/>
              </a:endParaRPr>
            </a:p>
          </p:txBody>
        </p:sp>
        <p:sp>
          <p:nvSpPr>
            <p:cNvPr id="266" name="Google Shape;266;p50"/>
            <p:cNvSpPr/>
            <p:nvPr/>
          </p:nvSpPr>
          <p:spPr>
            <a:xfrm>
              <a:off x="5558809" y="5189353"/>
              <a:ext cx="1256603" cy="782747"/>
            </a:xfrm>
            <a:prstGeom prst="rect">
              <a:avLst/>
            </a:prstGeom>
            <a:solidFill>
              <a:srgbClr val="FFCC99"/>
            </a:solidFill>
            <a:ln w="12700" cap="flat" cmpd="sng">
              <a:solidFill>
                <a:srgbClr val="002060"/>
              </a:solidFill>
              <a:prstDash val="solid"/>
              <a:miter lim="800000"/>
              <a:headEnd type="none" w="sm" len="sm"/>
              <a:tailEnd type="none" w="sm" len="sm"/>
            </a:ln>
          </p:spPr>
          <p:txBody>
            <a:bodyPr spcFirstLastPara="1" wrap="square" lIns="36000" tIns="0" rIns="36000" bIns="0" anchor="b" anchorCtr="0">
              <a:noAutofit/>
            </a:bodyPr>
            <a:lstStyle/>
            <a:p>
              <a:pPr marL="0" marR="0" lvl="0" indent="0" algn="ctr" rtl="0">
                <a:lnSpc>
                  <a:spcPct val="100000"/>
                </a:lnSpc>
                <a:spcBef>
                  <a:spcPts val="0"/>
                </a:spcBef>
                <a:spcAft>
                  <a:spcPts val="0"/>
                </a:spcAft>
                <a:buClr>
                  <a:srgbClr val="000000"/>
                </a:buClr>
                <a:buSzPts val="1200"/>
                <a:buFont typeface="Avenir"/>
                <a:buNone/>
              </a:pPr>
              <a:r>
                <a:rPr lang="fr-FR" sz="1600" b="0" i="0" u="none" strike="noStrike" cap="none">
                  <a:solidFill>
                    <a:srgbClr val="000000"/>
                  </a:solidFill>
                  <a:latin typeface="Calibri"/>
                  <a:ea typeface="Calibri"/>
                  <a:cs typeface="Calibri"/>
                  <a:sym typeface="Calibri"/>
                </a:rPr>
                <a:t>Far edge</a:t>
              </a:r>
              <a:endParaRPr sz="1600" b="0" i="0" u="none" strike="noStrike" cap="none">
                <a:solidFill>
                  <a:srgbClr val="000000"/>
                </a:solidFill>
                <a:latin typeface="Calibri"/>
                <a:ea typeface="Calibri"/>
                <a:cs typeface="Calibri"/>
                <a:sym typeface="Calibri"/>
              </a:endParaRPr>
            </a:p>
          </p:txBody>
        </p:sp>
        <p:sp>
          <p:nvSpPr>
            <p:cNvPr id="267" name="Google Shape;267;p50"/>
            <p:cNvSpPr/>
            <p:nvPr/>
          </p:nvSpPr>
          <p:spPr>
            <a:xfrm>
              <a:off x="7146122" y="5181278"/>
              <a:ext cx="1256603" cy="782747"/>
            </a:xfrm>
            <a:prstGeom prst="rect">
              <a:avLst/>
            </a:prstGeom>
            <a:solidFill>
              <a:srgbClr val="FFCC99"/>
            </a:solidFill>
            <a:ln w="12700" cap="flat" cmpd="sng">
              <a:solidFill>
                <a:srgbClr val="002060"/>
              </a:solidFill>
              <a:prstDash val="solid"/>
              <a:miter lim="800000"/>
              <a:headEnd type="none" w="sm" len="sm"/>
              <a:tailEnd type="none" w="sm" len="sm"/>
            </a:ln>
          </p:spPr>
          <p:txBody>
            <a:bodyPr spcFirstLastPara="1" wrap="square" lIns="36000" tIns="0" rIns="36000" bIns="0" anchor="b" anchorCtr="0">
              <a:noAutofit/>
            </a:bodyPr>
            <a:lstStyle/>
            <a:p>
              <a:pPr marL="0" marR="0" lvl="0" indent="0" algn="ctr" rtl="0">
                <a:lnSpc>
                  <a:spcPct val="100000"/>
                </a:lnSpc>
                <a:spcBef>
                  <a:spcPts val="0"/>
                </a:spcBef>
                <a:spcAft>
                  <a:spcPts val="0"/>
                </a:spcAft>
                <a:buClr>
                  <a:srgbClr val="000000"/>
                </a:buClr>
                <a:buSzPts val="1200"/>
                <a:buFont typeface="Avenir"/>
                <a:buNone/>
              </a:pPr>
              <a:r>
                <a:rPr lang="fr-FR" sz="1600" b="0" i="0" u="none" strike="noStrike" cap="none">
                  <a:solidFill>
                    <a:srgbClr val="000000"/>
                  </a:solidFill>
                  <a:latin typeface="Calibri"/>
                  <a:ea typeface="Calibri"/>
                  <a:cs typeface="Calibri"/>
                  <a:sym typeface="Calibri"/>
                </a:rPr>
                <a:t>Telco edge</a:t>
              </a:r>
              <a:endParaRPr sz="1600" b="0" i="0" u="none" strike="noStrike" cap="none">
                <a:solidFill>
                  <a:srgbClr val="000000"/>
                </a:solidFill>
                <a:latin typeface="Calibri"/>
                <a:ea typeface="Calibri"/>
                <a:cs typeface="Calibri"/>
                <a:sym typeface="Calibri"/>
              </a:endParaRPr>
            </a:p>
          </p:txBody>
        </p:sp>
        <p:sp>
          <p:nvSpPr>
            <p:cNvPr id="268" name="Google Shape;268;p50"/>
            <p:cNvSpPr/>
            <p:nvPr/>
          </p:nvSpPr>
          <p:spPr>
            <a:xfrm>
              <a:off x="8733440" y="5181277"/>
              <a:ext cx="1256603" cy="782747"/>
            </a:xfrm>
            <a:prstGeom prst="rect">
              <a:avLst/>
            </a:prstGeom>
            <a:solidFill>
              <a:srgbClr val="FFCC99"/>
            </a:solidFill>
            <a:ln w="12700" cap="flat" cmpd="sng">
              <a:solidFill>
                <a:srgbClr val="002060"/>
              </a:solidFill>
              <a:prstDash val="solid"/>
              <a:miter lim="800000"/>
              <a:headEnd type="none" w="sm" len="sm"/>
              <a:tailEnd type="none" w="sm" len="sm"/>
            </a:ln>
          </p:spPr>
          <p:txBody>
            <a:bodyPr spcFirstLastPara="1" wrap="square" lIns="36000" tIns="0" rIns="36000" bIns="0" anchor="b" anchorCtr="0">
              <a:noAutofit/>
            </a:bodyPr>
            <a:lstStyle/>
            <a:p>
              <a:pPr marL="0" marR="0" lvl="0" indent="0" algn="ctr" rtl="0">
                <a:lnSpc>
                  <a:spcPct val="100000"/>
                </a:lnSpc>
                <a:spcBef>
                  <a:spcPts val="0"/>
                </a:spcBef>
                <a:spcAft>
                  <a:spcPts val="0"/>
                </a:spcAft>
                <a:buClr>
                  <a:srgbClr val="000000"/>
                </a:buClr>
                <a:buSzPts val="1200"/>
                <a:buFont typeface="Avenir"/>
                <a:buNone/>
              </a:pPr>
              <a:r>
                <a:rPr lang="fr-FR" sz="1600" b="0" i="0" u="none" strike="noStrike" cap="none">
                  <a:solidFill>
                    <a:srgbClr val="000000"/>
                  </a:solidFill>
                  <a:latin typeface="Calibri"/>
                  <a:ea typeface="Calibri"/>
                  <a:cs typeface="Calibri"/>
                  <a:sym typeface="Calibri"/>
                </a:rPr>
                <a:t>Cloud</a:t>
              </a:r>
              <a:endParaRPr sz="1600" b="0" i="0" u="none" strike="noStrike" cap="none">
                <a:solidFill>
                  <a:srgbClr val="000000"/>
                </a:solidFill>
                <a:latin typeface="Calibri"/>
                <a:ea typeface="Calibri"/>
                <a:cs typeface="Calibri"/>
                <a:sym typeface="Calibri"/>
              </a:endParaRPr>
            </a:p>
          </p:txBody>
        </p:sp>
        <p:sp>
          <p:nvSpPr>
            <p:cNvPr id="269" name="Google Shape;269;p50"/>
            <p:cNvSpPr/>
            <p:nvPr/>
          </p:nvSpPr>
          <p:spPr>
            <a:xfrm>
              <a:off x="7455759" y="3624055"/>
              <a:ext cx="234688" cy="234688"/>
            </a:xfrm>
            <a:prstGeom prst="heptagon">
              <a:avLst>
                <a:gd name="hf" fmla="val 102572"/>
                <a:gd name="vf" fmla="val 10521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C</a:t>
              </a:r>
              <a:endParaRPr sz="1800" b="0" i="0" u="none" strike="noStrike" cap="none">
                <a:solidFill>
                  <a:srgbClr val="000000"/>
                </a:solidFill>
                <a:latin typeface="Arial"/>
                <a:ea typeface="Arial"/>
                <a:cs typeface="Arial"/>
                <a:sym typeface="Arial"/>
              </a:endParaRPr>
            </a:p>
          </p:txBody>
        </p:sp>
        <p:sp>
          <p:nvSpPr>
            <p:cNvPr id="270" name="Google Shape;270;p50"/>
            <p:cNvSpPr/>
            <p:nvPr/>
          </p:nvSpPr>
          <p:spPr>
            <a:xfrm>
              <a:off x="7129258" y="3939930"/>
              <a:ext cx="234688" cy="234688"/>
            </a:xfrm>
            <a:prstGeom prst="heptagon">
              <a:avLst>
                <a:gd name="hf" fmla="val 102572"/>
                <a:gd name="vf" fmla="val 105210"/>
              </a:avLst>
            </a:prstGeom>
            <a:solidFill>
              <a:srgbClr val="00B05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1050" b="1" i="0" u="none" strike="noStrike" cap="none">
                  <a:solidFill>
                    <a:schemeClr val="lt1"/>
                  </a:solidFill>
                  <a:latin typeface="Arial"/>
                  <a:ea typeface="Arial"/>
                  <a:cs typeface="Arial"/>
                  <a:sym typeface="Arial"/>
                </a:rPr>
                <a:t>E</a:t>
              </a:r>
              <a:endParaRPr sz="1800" b="0" i="0" u="none" strike="noStrike" cap="none">
                <a:solidFill>
                  <a:srgbClr val="000000"/>
                </a:solidFill>
                <a:latin typeface="Arial"/>
                <a:ea typeface="Arial"/>
                <a:cs typeface="Arial"/>
                <a:sym typeface="Arial"/>
              </a:endParaRPr>
            </a:p>
          </p:txBody>
        </p:sp>
        <p:cxnSp>
          <p:nvCxnSpPr>
            <p:cNvPr id="271" name="Google Shape;271;p50"/>
            <p:cNvCxnSpPr>
              <a:stCxn id="262" idx="4"/>
            </p:cNvCxnSpPr>
            <p:nvPr/>
          </p:nvCxnSpPr>
          <p:spPr>
            <a:xfrm flipH="1">
              <a:off x="6679047" y="3782121"/>
              <a:ext cx="138600" cy="993000"/>
            </a:xfrm>
            <a:prstGeom prst="curvedConnector2">
              <a:avLst/>
            </a:prstGeom>
            <a:noFill/>
            <a:ln w="9525" cap="flat" cmpd="sng">
              <a:solidFill>
                <a:srgbClr val="3E6EC2"/>
              </a:solidFill>
              <a:prstDash val="solid"/>
              <a:round/>
              <a:headEnd type="none" w="sm" len="sm"/>
              <a:tailEnd type="triangle" w="med" len="med"/>
            </a:ln>
          </p:spPr>
        </p:cxnSp>
        <p:cxnSp>
          <p:nvCxnSpPr>
            <p:cNvPr id="272" name="Google Shape;272;p50"/>
            <p:cNvCxnSpPr>
              <a:stCxn id="265" idx="2"/>
            </p:cNvCxnSpPr>
            <p:nvPr/>
          </p:nvCxnSpPr>
          <p:spPr>
            <a:xfrm rot="-5400000" flipH="1">
              <a:off x="6717979" y="4444617"/>
              <a:ext cx="597600" cy="63600"/>
            </a:xfrm>
            <a:prstGeom prst="curvedConnector3">
              <a:avLst>
                <a:gd name="adj1" fmla="val -58839"/>
              </a:avLst>
            </a:prstGeom>
            <a:noFill/>
            <a:ln w="9525" cap="flat" cmpd="sng">
              <a:solidFill>
                <a:srgbClr val="3E6EC2"/>
              </a:solidFill>
              <a:prstDash val="solid"/>
              <a:round/>
              <a:headEnd type="none" w="sm" len="sm"/>
              <a:tailEnd type="triangle" w="med" len="med"/>
            </a:ln>
          </p:spPr>
        </p:cxnSp>
        <p:cxnSp>
          <p:nvCxnSpPr>
            <p:cNvPr id="273" name="Google Shape;273;p50"/>
            <p:cNvCxnSpPr>
              <a:stCxn id="270" idx="2"/>
            </p:cNvCxnSpPr>
            <p:nvPr/>
          </p:nvCxnSpPr>
          <p:spPr>
            <a:xfrm rot="-5400000" flipH="1">
              <a:off x="7009475" y="4463969"/>
              <a:ext cx="625800" cy="47100"/>
            </a:xfrm>
            <a:prstGeom prst="curvedConnector3">
              <a:avLst>
                <a:gd name="adj1" fmla="val -53351"/>
              </a:avLst>
            </a:prstGeom>
            <a:noFill/>
            <a:ln w="9525" cap="flat" cmpd="sng">
              <a:solidFill>
                <a:srgbClr val="3E6EC2"/>
              </a:solidFill>
              <a:prstDash val="solid"/>
              <a:round/>
              <a:headEnd type="none" w="sm" len="sm"/>
              <a:tailEnd type="triangle" w="med" len="med"/>
            </a:ln>
          </p:spPr>
        </p:cxnSp>
        <p:cxnSp>
          <p:nvCxnSpPr>
            <p:cNvPr id="274" name="Google Shape;274;p50"/>
            <p:cNvCxnSpPr>
              <a:stCxn id="264" idx="3"/>
              <a:endCxn id="275" idx="0"/>
            </p:cNvCxnSpPr>
            <p:nvPr/>
          </p:nvCxnSpPr>
          <p:spPr>
            <a:xfrm rot="-5400000" flipH="1">
              <a:off x="7370398" y="4371251"/>
              <a:ext cx="594000" cy="213900"/>
            </a:xfrm>
            <a:prstGeom prst="curvedConnector3">
              <a:avLst>
                <a:gd name="adj1" fmla="val -59395"/>
              </a:avLst>
            </a:prstGeom>
            <a:noFill/>
            <a:ln w="9525" cap="flat" cmpd="sng">
              <a:solidFill>
                <a:srgbClr val="3E6EC2"/>
              </a:solidFill>
              <a:prstDash val="solid"/>
              <a:round/>
              <a:headEnd type="none" w="sm" len="sm"/>
              <a:tailEnd type="triangle" w="med" len="med"/>
            </a:ln>
          </p:spPr>
        </p:cxnSp>
        <p:cxnSp>
          <p:nvCxnSpPr>
            <p:cNvPr id="276" name="Google Shape;276;p50"/>
            <p:cNvCxnSpPr>
              <a:stCxn id="263" idx="6"/>
            </p:cNvCxnSpPr>
            <p:nvPr/>
          </p:nvCxnSpPr>
          <p:spPr>
            <a:xfrm rot="-5400000" flipH="1">
              <a:off x="7212157" y="3674153"/>
              <a:ext cx="1170900" cy="1076700"/>
            </a:xfrm>
            <a:prstGeom prst="curvedConnector3">
              <a:avLst>
                <a:gd name="adj1" fmla="val -105651"/>
              </a:avLst>
            </a:prstGeom>
            <a:noFill/>
            <a:ln w="9525" cap="flat" cmpd="sng">
              <a:solidFill>
                <a:srgbClr val="3E6EC2"/>
              </a:solidFill>
              <a:prstDash val="solid"/>
              <a:round/>
              <a:headEnd type="none" w="sm" len="sm"/>
              <a:tailEnd type="triangle" w="med" len="med"/>
            </a:ln>
          </p:spPr>
        </p:cxnSp>
        <p:cxnSp>
          <p:nvCxnSpPr>
            <p:cNvPr id="277" name="Google Shape;277;p50"/>
            <p:cNvCxnSpPr>
              <a:stCxn id="269" idx="0"/>
            </p:cNvCxnSpPr>
            <p:nvPr/>
          </p:nvCxnSpPr>
          <p:spPr>
            <a:xfrm>
              <a:off x="7667206" y="3670538"/>
              <a:ext cx="382200" cy="1129800"/>
            </a:xfrm>
            <a:prstGeom prst="curvedConnector2">
              <a:avLst/>
            </a:prstGeom>
            <a:noFill/>
            <a:ln w="9525" cap="flat" cmpd="sng">
              <a:solidFill>
                <a:srgbClr val="3E6EC2"/>
              </a:solidFill>
              <a:prstDash val="solid"/>
              <a:round/>
              <a:headEnd type="none" w="sm" len="sm"/>
              <a:tailEnd type="triangle" w="med" len="med"/>
            </a:ln>
          </p:spPr>
        </p:cxnSp>
        <p:sp>
          <p:nvSpPr>
            <p:cNvPr id="275" name="Google Shape;275;p50"/>
            <p:cNvSpPr/>
            <p:nvPr/>
          </p:nvSpPr>
          <p:spPr>
            <a:xfrm>
              <a:off x="5899764" y="4775200"/>
              <a:ext cx="3749324" cy="932581"/>
            </a:xfrm>
            <a:prstGeom prst="rect">
              <a:avLst/>
            </a:prstGeom>
            <a:solidFill>
              <a:srgbClr val="CCFFCC">
                <a:alpha val="49019"/>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venir"/>
                <a:buNone/>
              </a:pPr>
              <a:r>
                <a:rPr lang="fr-FR" sz="1600" b="0" i="0" u="none" strike="noStrike" cap="none">
                  <a:solidFill>
                    <a:srgbClr val="000000"/>
                  </a:solidFill>
                  <a:latin typeface="Calibri"/>
                  <a:ea typeface="Calibri"/>
                  <a:cs typeface="Calibri"/>
                  <a:sym typeface="Calibri"/>
                </a:rPr>
                <a:t>FLUIDOS computing continuum</a:t>
              </a:r>
              <a:endParaRPr sz="1600" b="0" i="0" u="none" strike="noStrike" cap="none">
                <a:solidFill>
                  <a:srgbClr val="000000"/>
                </a:solidFill>
                <a:latin typeface="Calibri"/>
                <a:ea typeface="Calibri"/>
                <a:cs typeface="Calibri"/>
                <a:sym typeface="Calibri"/>
              </a:endParaRPr>
            </a:p>
          </p:txBody>
        </p:sp>
        <p:cxnSp>
          <p:nvCxnSpPr>
            <p:cNvPr id="278" name="Google Shape;278;p50"/>
            <p:cNvCxnSpPr/>
            <p:nvPr/>
          </p:nvCxnSpPr>
          <p:spPr>
            <a:xfrm>
              <a:off x="8091490" y="5185210"/>
              <a:ext cx="972000" cy="288000"/>
            </a:xfrm>
            <a:prstGeom prst="curvedConnector2">
              <a:avLst/>
            </a:prstGeom>
            <a:noFill/>
            <a:ln w="9525" cap="flat" cmpd="sng">
              <a:solidFill>
                <a:srgbClr val="3E6EC2"/>
              </a:solidFill>
              <a:prstDash val="solid"/>
              <a:round/>
              <a:headEnd type="none" w="sm" len="sm"/>
              <a:tailEnd type="triangle" w="med" len="med"/>
            </a:ln>
          </p:spPr>
        </p:cxnSp>
        <p:cxnSp>
          <p:nvCxnSpPr>
            <p:cNvPr id="279" name="Google Shape;279;p50"/>
            <p:cNvCxnSpPr/>
            <p:nvPr/>
          </p:nvCxnSpPr>
          <p:spPr>
            <a:xfrm>
              <a:off x="8382238" y="5181578"/>
              <a:ext cx="828000" cy="144000"/>
            </a:xfrm>
            <a:prstGeom prst="curvedConnector2">
              <a:avLst/>
            </a:prstGeom>
            <a:noFill/>
            <a:ln w="9525" cap="flat" cmpd="sng">
              <a:solidFill>
                <a:srgbClr val="3E6EC2"/>
              </a:solidFill>
              <a:prstDash val="solid"/>
              <a:round/>
              <a:headEnd type="none" w="sm" len="sm"/>
              <a:tailEnd type="triangle" w="med" len="med"/>
            </a:ln>
          </p:spPr>
        </p:cxnSp>
        <p:sp>
          <p:nvSpPr>
            <p:cNvPr id="280" name="Google Shape;280;p50"/>
            <p:cNvSpPr txBox="1"/>
            <p:nvPr/>
          </p:nvSpPr>
          <p:spPr>
            <a:xfrm>
              <a:off x="5050937" y="2289796"/>
              <a:ext cx="5928408" cy="4919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800" b="0" i="0" u="none" strike="noStrike" cap="none">
                  <a:solidFill>
                    <a:srgbClr val="000000"/>
                  </a:solidFill>
                  <a:latin typeface="Calibri"/>
                  <a:ea typeface="Calibri"/>
                  <a:cs typeface="Calibri"/>
                  <a:sym typeface="Calibri"/>
                </a:rPr>
                <a:t>a) Current silos-based computing continuum</a:t>
              </a:r>
              <a:endParaRPr sz="1800" b="0" i="0" u="none" strike="noStrike" cap="none">
                <a:solidFill>
                  <a:srgbClr val="000000"/>
                </a:solidFill>
                <a:latin typeface="Arial"/>
                <a:ea typeface="Arial"/>
                <a:cs typeface="Arial"/>
                <a:sym typeface="Arial"/>
              </a:endParaRPr>
            </a:p>
          </p:txBody>
        </p:sp>
        <p:sp>
          <p:nvSpPr>
            <p:cNvPr id="281" name="Google Shape;281;p50"/>
            <p:cNvSpPr txBox="1"/>
            <p:nvPr/>
          </p:nvSpPr>
          <p:spPr>
            <a:xfrm>
              <a:off x="5252720" y="6089150"/>
              <a:ext cx="4764741" cy="4919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800" b="0" i="0" u="none" strike="noStrike" cap="none">
                  <a:solidFill>
                    <a:srgbClr val="000000"/>
                  </a:solidFill>
                  <a:latin typeface="Calibri"/>
                  <a:ea typeface="Calibri"/>
                  <a:cs typeface="Calibri"/>
                  <a:sym typeface="Calibri"/>
                </a:rPr>
                <a:t>b) FLUIDOS computing continuum</a:t>
              </a:r>
              <a:endParaRPr sz="1800" b="0" i="0" u="none" strike="noStrike" cap="none">
                <a:solidFill>
                  <a:srgbClr val="000000"/>
                </a:solidFill>
                <a:latin typeface="Arial"/>
                <a:ea typeface="Arial"/>
                <a:cs typeface="Arial"/>
                <a:sym typeface="Arial"/>
              </a:endParaRPr>
            </a:p>
          </p:txBody>
        </p:sp>
        <p:sp>
          <p:nvSpPr>
            <p:cNvPr id="282" name="Google Shape;282;p50"/>
            <p:cNvSpPr txBox="1"/>
            <p:nvPr/>
          </p:nvSpPr>
          <p:spPr>
            <a:xfrm>
              <a:off x="5251252" y="-417897"/>
              <a:ext cx="1486283" cy="4509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FR" sz="1600" b="0" i="1" u="none" strike="noStrike" cap="none">
                  <a:solidFill>
                    <a:srgbClr val="000000"/>
                  </a:solidFill>
                  <a:latin typeface="Calibri"/>
                  <a:ea typeface="Calibri"/>
                  <a:cs typeface="Calibri"/>
                  <a:sym typeface="Calibri"/>
                </a:rPr>
                <a:t>Application</a:t>
              </a:r>
              <a:endParaRPr sz="1600" b="0" i="1" u="none" strike="noStrike" cap="none">
                <a:solidFill>
                  <a:srgbClr val="000000"/>
                </a:solidFill>
                <a:latin typeface="Arial"/>
                <a:ea typeface="Arial"/>
                <a:cs typeface="Arial"/>
                <a:sym typeface="Arial"/>
              </a:endParaRPr>
            </a:p>
          </p:txBody>
        </p:sp>
        <p:sp>
          <p:nvSpPr>
            <p:cNvPr id="283" name="Google Shape;283;p50"/>
            <p:cNvSpPr txBox="1"/>
            <p:nvPr/>
          </p:nvSpPr>
          <p:spPr>
            <a:xfrm>
              <a:off x="4923269" y="3347087"/>
              <a:ext cx="1628385" cy="4509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FR" sz="1600" b="0" i="1" u="none" strike="noStrike" cap="none">
                  <a:solidFill>
                    <a:srgbClr val="000000"/>
                  </a:solidFill>
                  <a:latin typeface="Calibri"/>
                  <a:ea typeface="Calibri"/>
                  <a:cs typeface="Calibri"/>
                  <a:sym typeface="Calibri"/>
                </a:rPr>
                <a:t>Application</a:t>
              </a:r>
              <a:endParaRPr sz="1600" b="0" i="1" u="none" strike="noStrike" cap="none">
                <a:solidFill>
                  <a:srgbClr val="000000"/>
                </a:solidFill>
                <a:latin typeface="Arial"/>
                <a:ea typeface="Arial"/>
                <a:cs typeface="Arial"/>
                <a:sym typeface="Arial"/>
              </a:endParaRPr>
            </a:p>
          </p:txBody>
        </p:sp>
        <p:cxnSp>
          <p:nvCxnSpPr>
            <p:cNvPr id="284" name="Google Shape;284;p50"/>
            <p:cNvCxnSpPr/>
            <p:nvPr/>
          </p:nvCxnSpPr>
          <p:spPr>
            <a:xfrm>
              <a:off x="7761435" y="5170922"/>
              <a:ext cx="1116000" cy="432000"/>
            </a:xfrm>
            <a:prstGeom prst="curvedConnector2">
              <a:avLst/>
            </a:prstGeom>
            <a:noFill/>
            <a:ln w="9525" cap="flat" cmpd="sng">
              <a:solidFill>
                <a:srgbClr val="3E6EC2"/>
              </a:solidFill>
              <a:prstDash val="solid"/>
              <a:round/>
              <a:headEnd type="none" w="sm" len="sm"/>
              <a:tailEnd type="triangle" w="med" len="med"/>
            </a:ln>
          </p:spPr>
        </p:cxnSp>
        <p:cxnSp>
          <p:nvCxnSpPr>
            <p:cNvPr id="285" name="Google Shape;285;p50"/>
            <p:cNvCxnSpPr/>
            <p:nvPr/>
          </p:nvCxnSpPr>
          <p:spPr>
            <a:xfrm rot="-5400000" flipH="1">
              <a:off x="7049492" y="5183128"/>
              <a:ext cx="360000" cy="360000"/>
            </a:xfrm>
            <a:prstGeom prst="curvedConnector2">
              <a:avLst/>
            </a:prstGeom>
            <a:noFill/>
            <a:ln w="9525" cap="flat" cmpd="sng">
              <a:solidFill>
                <a:srgbClr val="3E6EC2"/>
              </a:solidFill>
              <a:prstDash val="solid"/>
              <a:round/>
              <a:headEnd type="none" w="sm" len="sm"/>
              <a:tailEnd type="triangle" w="med" len="med"/>
            </a:ln>
          </p:spPr>
        </p:cxnSp>
        <p:cxnSp>
          <p:nvCxnSpPr>
            <p:cNvPr id="286" name="Google Shape;286;p50"/>
            <p:cNvCxnSpPr/>
            <p:nvPr/>
          </p:nvCxnSpPr>
          <p:spPr>
            <a:xfrm rot="-5400000" flipH="1">
              <a:off x="7374056" y="5194295"/>
              <a:ext cx="216000" cy="180000"/>
            </a:xfrm>
            <a:prstGeom prst="curvedConnector2">
              <a:avLst/>
            </a:prstGeom>
            <a:noFill/>
            <a:ln w="9525" cap="flat" cmpd="sng">
              <a:solidFill>
                <a:srgbClr val="3E6EC2"/>
              </a:solidFill>
              <a:prstDash val="solid"/>
              <a:round/>
              <a:headEnd type="none" w="sm" len="sm"/>
              <a:tailEnd type="triangle" w="med" len="med"/>
            </a:ln>
          </p:spPr>
        </p:cxnSp>
        <p:cxnSp>
          <p:nvCxnSpPr>
            <p:cNvPr id="287" name="Google Shape;287;p50"/>
            <p:cNvCxnSpPr/>
            <p:nvPr/>
          </p:nvCxnSpPr>
          <p:spPr>
            <a:xfrm>
              <a:off x="5252720" y="2924553"/>
              <a:ext cx="5455920" cy="0"/>
            </a:xfrm>
            <a:prstGeom prst="straightConnector1">
              <a:avLst/>
            </a:prstGeom>
            <a:noFill/>
            <a:ln w="19050" cap="flat" cmpd="sng">
              <a:solidFill>
                <a:schemeClr val="dk1"/>
              </a:solidFill>
              <a:prstDash val="dash"/>
              <a:round/>
              <a:headEnd type="none" w="sm" len="sm"/>
              <a:tailEnd type="none" w="sm" len="sm"/>
            </a:ln>
          </p:spPr>
        </p:cxnSp>
        <p:cxnSp>
          <p:nvCxnSpPr>
            <p:cNvPr id="288" name="Google Shape;288;p50"/>
            <p:cNvCxnSpPr/>
            <p:nvPr/>
          </p:nvCxnSpPr>
          <p:spPr>
            <a:xfrm flipH="1">
              <a:off x="6375264" y="5189352"/>
              <a:ext cx="288000" cy="288000"/>
            </a:xfrm>
            <a:prstGeom prst="curvedConnector2">
              <a:avLst/>
            </a:prstGeom>
            <a:noFill/>
            <a:ln w="9525" cap="flat" cmpd="sng">
              <a:solidFill>
                <a:srgbClr val="3E6EC2"/>
              </a:solidFill>
              <a:prstDash val="solid"/>
              <a:round/>
              <a:headEnd type="none" w="sm" len="sm"/>
              <a:tailEnd type="triangle" w="med" len="med"/>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1"/>
          <p:cNvSpPr txBox="1">
            <a:spLocks noGrp="1"/>
          </p:cNvSpPr>
          <p:nvPr>
            <p:ph type="body" idx="1"/>
          </p:nvPr>
        </p:nvSpPr>
        <p:spPr>
          <a:xfrm>
            <a:off x="810000" y="1514366"/>
            <a:ext cx="5189857" cy="335281"/>
          </a:xfrm>
          <a:prstGeom prst="rect">
            <a:avLst/>
          </a:prstGeom>
          <a:noFill/>
          <a:ln>
            <a:noFill/>
          </a:ln>
        </p:spPr>
        <p:txBody>
          <a:bodyPr spcFirstLastPara="1" wrap="square" lIns="91425" tIns="45700" rIns="91425" bIns="45700" anchor="ctr" anchorCtr="0">
            <a:noAutofit/>
          </a:bodyPr>
          <a:lstStyle/>
          <a:p>
            <a:pPr marL="457200" lvl="0" indent="-228600" algn="ctr" rtl="0">
              <a:lnSpc>
                <a:spcPct val="100000"/>
              </a:lnSpc>
              <a:spcBef>
                <a:spcPts val="400"/>
              </a:spcBef>
              <a:spcAft>
                <a:spcPts val="0"/>
              </a:spcAft>
              <a:buSzPts val="2000"/>
              <a:buNone/>
            </a:pPr>
            <a:r>
              <a:rPr lang="fr-FR"/>
              <a:t>Technology</a:t>
            </a:r>
            <a:endParaRPr/>
          </a:p>
        </p:txBody>
      </p:sp>
      <p:sp>
        <p:nvSpPr>
          <p:cNvPr id="294" name="Google Shape;294;p51"/>
          <p:cNvSpPr txBox="1">
            <a:spLocks noGrp="1"/>
          </p:cNvSpPr>
          <p:nvPr>
            <p:ph type="body" idx="2"/>
          </p:nvPr>
        </p:nvSpPr>
        <p:spPr>
          <a:xfrm>
            <a:off x="906143" y="1984314"/>
            <a:ext cx="5189856" cy="4105616"/>
          </a:xfrm>
          <a:prstGeom prst="rect">
            <a:avLst/>
          </a:prstGeom>
          <a:noFill/>
          <a:ln>
            <a:noFill/>
          </a:ln>
        </p:spPr>
        <p:txBody>
          <a:bodyPr spcFirstLastPara="1" wrap="square" lIns="91425" tIns="45700" rIns="91425" bIns="45700" anchor="t" anchorCtr="0">
            <a:normAutofit/>
          </a:bodyPr>
          <a:lstStyle/>
          <a:p>
            <a:pPr marL="114300" lvl="0" indent="0" algn="just" rtl="0">
              <a:lnSpc>
                <a:spcPct val="100000"/>
              </a:lnSpc>
              <a:spcBef>
                <a:spcPts val="360"/>
              </a:spcBef>
              <a:spcAft>
                <a:spcPts val="0"/>
              </a:spcAft>
              <a:buSzPts val="1800"/>
              <a:buNone/>
            </a:pPr>
            <a:r>
              <a:rPr lang="fr-FR" sz="1800" b="0" i="0" u="none" strike="noStrike">
                <a:solidFill>
                  <a:srgbClr val="201E38"/>
                </a:solidFill>
                <a:latin typeface="Avenir"/>
                <a:ea typeface="Avenir"/>
                <a:cs typeface="Avenir"/>
                <a:sym typeface="Avenir"/>
              </a:rPr>
              <a:t>A FLUIDOS node builds on top of </a:t>
            </a:r>
            <a:r>
              <a:rPr lang="fr-FR" sz="1800" b="1" i="0" u="none" strike="noStrike">
                <a:solidFill>
                  <a:srgbClr val="201E38"/>
                </a:solidFill>
                <a:latin typeface="Avenir"/>
                <a:ea typeface="Avenir"/>
                <a:cs typeface="Avenir"/>
                <a:sym typeface="Avenir"/>
              </a:rPr>
              <a:t>Kubernetes</a:t>
            </a:r>
            <a:r>
              <a:rPr lang="fr-FR" sz="1800" b="0" i="0" u="none" strike="noStrike">
                <a:solidFill>
                  <a:srgbClr val="201E38"/>
                </a:solidFill>
                <a:latin typeface="Avenir"/>
                <a:ea typeface="Avenir"/>
                <a:cs typeface="Avenir"/>
                <a:sym typeface="Avenir"/>
              </a:rPr>
              <a:t>, which takes care of abstracting the underlying (physical) resources and capabilities in a uniform way and </a:t>
            </a:r>
            <a:r>
              <a:rPr lang="fr-FR" sz="1800" b="1" i="0" u="none" strike="noStrike">
                <a:solidFill>
                  <a:srgbClr val="201E38"/>
                </a:solidFill>
                <a:latin typeface="Avenir"/>
                <a:ea typeface="Avenir"/>
                <a:cs typeface="Avenir"/>
                <a:sym typeface="Avenir"/>
              </a:rPr>
              <a:t>Liqo.io</a:t>
            </a:r>
            <a:r>
              <a:rPr lang="fr-FR" sz="1800" b="0" i="0" u="none" strike="noStrike">
                <a:solidFill>
                  <a:srgbClr val="201E38"/>
                </a:solidFill>
                <a:latin typeface="Avenir"/>
                <a:ea typeface="Avenir"/>
                <a:cs typeface="Avenir"/>
                <a:sym typeface="Avenir"/>
              </a:rPr>
              <a:t>, which provides the fundamental primitives for the computing continuum.</a:t>
            </a:r>
            <a:endParaRPr/>
          </a:p>
          <a:p>
            <a:pPr marL="114300" lvl="0" indent="0" algn="l" rtl="0">
              <a:lnSpc>
                <a:spcPct val="100000"/>
              </a:lnSpc>
              <a:spcBef>
                <a:spcPts val="360"/>
              </a:spcBef>
              <a:spcAft>
                <a:spcPts val="0"/>
              </a:spcAft>
              <a:buSzPts val="1800"/>
              <a:buNone/>
            </a:pPr>
            <a:endParaRPr>
              <a:solidFill>
                <a:srgbClr val="201E38"/>
              </a:solidFill>
            </a:endParaRPr>
          </a:p>
          <a:p>
            <a:pPr marL="114300" lvl="0" indent="0" algn="just" rtl="0">
              <a:lnSpc>
                <a:spcPct val="100000"/>
              </a:lnSpc>
              <a:spcBef>
                <a:spcPts val="360"/>
              </a:spcBef>
              <a:spcAft>
                <a:spcPts val="0"/>
              </a:spcAft>
              <a:buSzPts val="1800"/>
              <a:buNone/>
            </a:pPr>
            <a:r>
              <a:rPr lang="fr-FR" sz="1800" b="0" i="0" u="none" strike="noStrike">
                <a:solidFill>
                  <a:srgbClr val="201E38"/>
                </a:solidFill>
                <a:latin typeface="Avenir"/>
                <a:ea typeface="Avenir"/>
                <a:cs typeface="Avenir"/>
                <a:sym typeface="Avenir"/>
              </a:rPr>
              <a:t>FLUIDOS </a:t>
            </a:r>
            <a:r>
              <a:rPr lang="fr-FR" sz="1800" b="1" i="0" u="none" strike="noStrike">
                <a:solidFill>
                  <a:srgbClr val="201E38"/>
                </a:solidFill>
                <a:latin typeface="Avenir"/>
                <a:ea typeface="Avenir"/>
                <a:cs typeface="Avenir"/>
                <a:sym typeface="Avenir"/>
              </a:rPr>
              <a:t>enriches</a:t>
            </a:r>
            <a:r>
              <a:rPr lang="fr-FR" sz="1800" b="0" i="0" u="none" strike="noStrike">
                <a:solidFill>
                  <a:srgbClr val="201E38"/>
                </a:solidFill>
                <a:latin typeface="Avenir"/>
                <a:ea typeface="Avenir"/>
                <a:cs typeface="Avenir"/>
                <a:sym typeface="Avenir"/>
              </a:rPr>
              <a:t> the above software with new </a:t>
            </a:r>
            <a:r>
              <a:rPr lang="fr-FR" sz="1800" b="1" i="0" u="none" strike="noStrike">
                <a:solidFill>
                  <a:srgbClr val="201E38"/>
                </a:solidFill>
                <a:latin typeface="Avenir"/>
                <a:ea typeface="Avenir"/>
                <a:cs typeface="Avenir"/>
                <a:sym typeface="Avenir"/>
              </a:rPr>
              <a:t>control logic</a:t>
            </a:r>
            <a:r>
              <a:rPr lang="fr-FR" sz="1800" b="0" i="0" u="none" strike="noStrike">
                <a:solidFill>
                  <a:srgbClr val="201E38"/>
                </a:solidFill>
                <a:latin typeface="Avenir"/>
                <a:ea typeface="Avenir"/>
                <a:cs typeface="Avenir"/>
                <a:sym typeface="Avenir"/>
              </a:rPr>
              <a:t>, which handles node</a:t>
            </a:r>
            <a:r>
              <a:rPr lang="fr-FR">
                <a:solidFill>
                  <a:srgbClr val="201E38"/>
                </a:solidFill>
              </a:rPr>
              <a:t>-</a:t>
            </a:r>
            <a:r>
              <a:rPr lang="fr-FR" sz="1800" b="0" i="0" u="none" strike="noStrike">
                <a:solidFill>
                  <a:srgbClr val="201E38"/>
                </a:solidFill>
                <a:latin typeface="Avenir"/>
                <a:ea typeface="Avenir"/>
                <a:cs typeface="Avenir"/>
                <a:sym typeface="Avenir"/>
              </a:rPr>
              <a:t>to</a:t>
            </a:r>
            <a:r>
              <a:rPr lang="fr-FR">
                <a:solidFill>
                  <a:srgbClr val="201E38"/>
                </a:solidFill>
              </a:rPr>
              <a:t>-</a:t>
            </a:r>
            <a:r>
              <a:rPr lang="fr-FR" sz="1800" b="0" i="0" u="none" strike="noStrike">
                <a:solidFill>
                  <a:srgbClr val="201E38"/>
                </a:solidFill>
                <a:latin typeface="Avenir"/>
                <a:ea typeface="Avenir"/>
                <a:cs typeface="Avenir"/>
                <a:sym typeface="Avenir"/>
              </a:rPr>
              <a:t>node interactions, as well as it enables the specification of advanced policies and intents (e.g., to constrain application execution), which are not supported by the vanilla Kubernetes orchestrator.</a:t>
            </a:r>
            <a:endParaRPr/>
          </a:p>
        </p:txBody>
      </p:sp>
      <p:sp>
        <p:nvSpPr>
          <p:cNvPr id="295" name="Google Shape;295;p51"/>
          <p:cNvSpPr txBox="1">
            <a:spLocks noGrp="1"/>
          </p:cNvSpPr>
          <p:nvPr>
            <p:ph type="body" idx="3"/>
          </p:nvPr>
        </p:nvSpPr>
        <p:spPr>
          <a:xfrm>
            <a:off x="6267801" y="1514366"/>
            <a:ext cx="5194583" cy="335281"/>
          </a:xfrm>
          <a:prstGeom prst="rect">
            <a:avLst/>
          </a:prstGeom>
          <a:noFill/>
          <a:ln>
            <a:noFill/>
          </a:ln>
        </p:spPr>
        <p:txBody>
          <a:bodyPr spcFirstLastPara="1" wrap="square" lIns="91425" tIns="45700" rIns="91425" bIns="45700" anchor="ctr" anchorCtr="0">
            <a:noAutofit/>
          </a:bodyPr>
          <a:lstStyle/>
          <a:p>
            <a:pPr marL="457200" lvl="0" indent="-228600" algn="ctr" rtl="0">
              <a:lnSpc>
                <a:spcPct val="100000"/>
              </a:lnSpc>
              <a:spcBef>
                <a:spcPts val="400"/>
              </a:spcBef>
              <a:spcAft>
                <a:spcPts val="0"/>
              </a:spcAft>
              <a:buSzPts val="2000"/>
              <a:buNone/>
            </a:pPr>
            <a:r>
              <a:rPr lang="fr-FR"/>
              <a:t>Main Components</a:t>
            </a:r>
            <a:endParaRPr/>
          </a:p>
        </p:txBody>
      </p:sp>
      <p:sp>
        <p:nvSpPr>
          <p:cNvPr id="296" name="Google Shape;296;p51"/>
          <p:cNvSpPr txBox="1">
            <a:spLocks noGrp="1"/>
          </p:cNvSpPr>
          <p:nvPr>
            <p:ph type="body" idx="4"/>
          </p:nvPr>
        </p:nvSpPr>
        <p:spPr>
          <a:xfrm>
            <a:off x="6267801" y="1984314"/>
            <a:ext cx="5194583" cy="4105616"/>
          </a:xfrm>
          <a:prstGeom prst="rect">
            <a:avLst/>
          </a:prstGeom>
          <a:noFill/>
          <a:ln>
            <a:noFill/>
          </a:ln>
        </p:spPr>
        <p:txBody>
          <a:bodyPr spcFirstLastPara="1" wrap="square" lIns="91425" tIns="45700" rIns="91425" bIns="45700" anchor="t" anchorCtr="0">
            <a:normAutofit fontScale="85000" lnSpcReduction="10000"/>
          </a:bodyPr>
          <a:lstStyle/>
          <a:p>
            <a:pPr marL="457200" lvl="0" indent="-342900" algn="just" rtl="0">
              <a:lnSpc>
                <a:spcPct val="100000"/>
              </a:lnSpc>
              <a:spcBef>
                <a:spcPts val="360"/>
              </a:spcBef>
              <a:spcAft>
                <a:spcPts val="0"/>
              </a:spcAft>
              <a:buSzPct val="108108"/>
              <a:buChar char="•"/>
            </a:pPr>
            <a:r>
              <a:rPr lang="fr-FR" b="1">
                <a:solidFill>
                  <a:srgbClr val="1F2328"/>
                </a:solidFill>
                <a:latin typeface="Arial"/>
                <a:ea typeface="Arial"/>
                <a:cs typeface="Arial"/>
                <a:sym typeface="Arial"/>
              </a:rPr>
              <a:t>REAR (REsource Advertisement and Reservation) protocol</a:t>
            </a:r>
            <a:r>
              <a:rPr lang="fr-FR">
                <a:solidFill>
                  <a:srgbClr val="1F2328"/>
                </a:solidFill>
                <a:latin typeface="Arial"/>
                <a:ea typeface="Arial"/>
                <a:cs typeface="Arial"/>
                <a:sym typeface="Arial"/>
              </a:rPr>
              <a:t>: it enables different actors such as cloud providers and customers to </a:t>
            </a:r>
            <a:r>
              <a:rPr lang="fr-FR" b="1">
                <a:solidFill>
                  <a:srgbClr val="1F2328"/>
                </a:solidFill>
                <a:latin typeface="Arial"/>
                <a:ea typeface="Arial"/>
                <a:cs typeface="Arial"/>
                <a:sym typeface="Arial"/>
              </a:rPr>
              <a:t>advertise</a:t>
            </a:r>
            <a:r>
              <a:rPr lang="fr-FR">
                <a:solidFill>
                  <a:srgbClr val="1F2328"/>
                </a:solidFill>
                <a:latin typeface="Arial"/>
                <a:ea typeface="Arial"/>
                <a:cs typeface="Arial"/>
                <a:sym typeface="Arial"/>
              </a:rPr>
              <a:t>, </a:t>
            </a:r>
            <a:r>
              <a:rPr lang="fr-FR" b="1">
                <a:solidFill>
                  <a:srgbClr val="1F2328"/>
                </a:solidFill>
                <a:latin typeface="Arial"/>
                <a:ea typeface="Arial"/>
                <a:cs typeface="Arial"/>
                <a:sym typeface="Arial"/>
              </a:rPr>
              <a:t>reserve</a:t>
            </a:r>
            <a:r>
              <a:rPr lang="fr-FR">
                <a:solidFill>
                  <a:srgbClr val="1F2328"/>
                </a:solidFill>
                <a:latin typeface="Arial"/>
                <a:ea typeface="Arial"/>
                <a:cs typeface="Arial"/>
                <a:sym typeface="Arial"/>
              </a:rPr>
              <a:t> (and then </a:t>
            </a:r>
            <a:r>
              <a:rPr lang="fr-FR" b="1">
                <a:solidFill>
                  <a:srgbClr val="1F2328"/>
                </a:solidFill>
                <a:latin typeface="Arial"/>
                <a:ea typeface="Arial"/>
                <a:cs typeface="Arial"/>
                <a:sym typeface="Arial"/>
              </a:rPr>
              <a:t>consume</a:t>
            </a:r>
            <a:r>
              <a:rPr lang="fr-FR">
                <a:solidFill>
                  <a:srgbClr val="1F2328"/>
                </a:solidFill>
                <a:latin typeface="Arial"/>
                <a:ea typeface="Arial"/>
                <a:cs typeface="Arial"/>
                <a:sym typeface="Arial"/>
              </a:rPr>
              <a:t>) </a:t>
            </a:r>
            <a:r>
              <a:rPr lang="fr-FR" i="1">
                <a:solidFill>
                  <a:srgbClr val="1F2328"/>
                </a:solidFill>
                <a:latin typeface="Arial"/>
                <a:ea typeface="Arial"/>
                <a:cs typeface="Arial"/>
                <a:sym typeface="Arial"/>
              </a:rPr>
              <a:t>resources </a:t>
            </a:r>
            <a:r>
              <a:rPr lang="fr-FR">
                <a:solidFill>
                  <a:srgbClr val="1F2328"/>
                </a:solidFill>
                <a:latin typeface="Arial"/>
                <a:ea typeface="Arial"/>
                <a:cs typeface="Arial"/>
                <a:sym typeface="Arial"/>
              </a:rPr>
              <a:t>(CPU, RAM; etc.), and </a:t>
            </a:r>
            <a:r>
              <a:rPr lang="fr-FR" i="1">
                <a:solidFill>
                  <a:srgbClr val="1F2328"/>
                </a:solidFill>
                <a:latin typeface="Arial"/>
                <a:ea typeface="Arial"/>
                <a:cs typeface="Arial"/>
                <a:sym typeface="Arial"/>
              </a:rPr>
              <a:t>services </a:t>
            </a:r>
            <a:r>
              <a:rPr lang="fr-FR">
                <a:solidFill>
                  <a:srgbClr val="1F2328"/>
                </a:solidFill>
                <a:latin typeface="Arial"/>
                <a:ea typeface="Arial"/>
                <a:cs typeface="Arial"/>
                <a:sym typeface="Arial"/>
              </a:rPr>
              <a:t>(e.g., a database as a service).</a:t>
            </a:r>
            <a:endParaRPr/>
          </a:p>
          <a:p>
            <a:pPr marL="457200" lvl="0" indent="-342900" algn="just" rtl="0">
              <a:lnSpc>
                <a:spcPct val="100000"/>
              </a:lnSpc>
              <a:spcBef>
                <a:spcPts val="360"/>
              </a:spcBef>
              <a:spcAft>
                <a:spcPts val="0"/>
              </a:spcAft>
              <a:buSzPct val="108108"/>
              <a:buChar char="•"/>
            </a:pPr>
            <a:r>
              <a:rPr lang="fr-FR" b="1">
                <a:solidFill>
                  <a:srgbClr val="201E38"/>
                </a:solidFill>
              </a:rPr>
              <a:t>Available Resources database</a:t>
            </a:r>
            <a:r>
              <a:rPr lang="fr-FR">
                <a:solidFill>
                  <a:srgbClr val="201E38"/>
                </a:solidFill>
              </a:rPr>
              <a:t>:  keeps up-to-date information about resources and services available either locally or acquired from remote nodes, following the resource negotiation and acquisition process. </a:t>
            </a:r>
            <a:endParaRPr/>
          </a:p>
          <a:p>
            <a:pPr marL="457200" lvl="0" indent="-342900" algn="just" rtl="0">
              <a:lnSpc>
                <a:spcPct val="100000"/>
              </a:lnSpc>
              <a:spcBef>
                <a:spcPts val="360"/>
              </a:spcBef>
              <a:spcAft>
                <a:spcPts val="0"/>
              </a:spcAft>
              <a:buSzPct val="108108"/>
              <a:buChar char="•"/>
            </a:pPr>
            <a:r>
              <a:rPr lang="fr-FR" b="1">
                <a:solidFill>
                  <a:srgbClr val="201E38"/>
                </a:solidFill>
              </a:rPr>
              <a:t>Node Orchestrator</a:t>
            </a:r>
            <a:r>
              <a:rPr lang="fr-FR">
                <a:solidFill>
                  <a:srgbClr val="201E38"/>
                </a:solidFill>
              </a:rPr>
              <a:t>: </a:t>
            </a:r>
            <a:r>
              <a:rPr lang="fr-FR" sz="1800" b="0" i="0" u="none" strike="noStrike">
                <a:solidFill>
                  <a:srgbClr val="201E38"/>
                </a:solidFill>
                <a:latin typeface="Avenir"/>
                <a:ea typeface="Avenir"/>
                <a:cs typeface="Avenir"/>
                <a:sym typeface="Avenir"/>
              </a:rPr>
              <a:t>orchestrates service requests, coordinate all the interactions with local components (e.g., local scheduler) and remote nodes (e.g., to set up the computing / network / storage / service fabrics), and make sure that the service behaves as expected.</a:t>
            </a:r>
            <a:endParaRPr/>
          </a:p>
          <a:p>
            <a:pPr marL="457200" lvl="0" indent="-342900" algn="just" rtl="0">
              <a:lnSpc>
                <a:spcPct val="100000"/>
              </a:lnSpc>
              <a:spcBef>
                <a:spcPts val="360"/>
              </a:spcBef>
              <a:spcAft>
                <a:spcPts val="0"/>
              </a:spcAft>
              <a:buSzPct val="108108"/>
              <a:buChar char="•"/>
            </a:pPr>
            <a:r>
              <a:rPr lang="fr-FR" sz="1800" b="0" i="0" u="none" strike="noStrike">
                <a:solidFill>
                  <a:srgbClr val="201E38"/>
                </a:solidFill>
                <a:latin typeface="Avenir"/>
                <a:ea typeface="Avenir"/>
                <a:cs typeface="Avenir"/>
                <a:sym typeface="Avenir"/>
              </a:rPr>
              <a:t>Additional modules such as </a:t>
            </a:r>
            <a:r>
              <a:rPr lang="fr-FR" sz="1800" b="1" i="0" u="none" strike="noStrike">
                <a:solidFill>
                  <a:srgbClr val="201E38"/>
                </a:solidFill>
                <a:latin typeface="Avenir"/>
                <a:ea typeface="Avenir"/>
                <a:cs typeface="Avenir"/>
                <a:sym typeface="Avenir"/>
              </a:rPr>
              <a:t>cluster discovery</a:t>
            </a:r>
            <a:r>
              <a:rPr lang="fr-FR" sz="1800" b="0" i="0" u="none" strike="noStrike">
                <a:solidFill>
                  <a:srgbClr val="201E38"/>
                </a:solidFill>
                <a:latin typeface="Avenir"/>
                <a:ea typeface="Avenir"/>
                <a:cs typeface="Avenir"/>
                <a:sym typeface="Avenir"/>
              </a:rPr>
              <a:t>, </a:t>
            </a:r>
            <a:r>
              <a:rPr lang="fr-FR" sz="1800" b="1" i="0" u="none" strike="noStrike">
                <a:solidFill>
                  <a:srgbClr val="201E38"/>
                </a:solidFill>
                <a:latin typeface="Avenir"/>
                <a:ea typeface="Avenir"/>
                <a:cs typeface="Avenir"/>
                <a:sym typeface="Avenir"/>
              </a:rPr>
              <a:t>security manager</a:t>
            </a:r>
            <a:r>
              <a:rPr lang="fr-FR" sz="1800" b="0" i="0" u="none" strike="noStrike">
                <a:solidFill>
                  <a:srgbClr val="201E38"/>
                </a:solidFill>
                <a:latin typeface="Avenir"/>
                <a:ea typeface="Avenir"/>
                <a:cs typeface="Avenir"/>
                <a:sym typeface="Avenir"/>
              </a:rPr>
              <a:t>, etc.</a:t>
            </a:r>
            <a:endParaRPr/>
          </a:p>
        </p:txBody>
      </p:sp>
      <p:sp>
        <p:nvSpPr>
          <p:cNvPr id="297" name="Google Shape;297;p51"/>
          <p:cNvSpPr txBox="1">
            <a:spLocks noGrp="1"/>
          </p:cNvSpPr>
          <p:nvPr>
            <p:ph type="title"/>
          </p:nvPr>
        </p:nvSpPr>
        <p:spPr>
          <a:xfrm>
            <a:off x="810000" y="483284"/>
            <a:ext cx="10571998" cy="5262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5997"/>
              </a:buClr>
              <a:buSzPts val="3600"/>
              <a:buFont typeface="Avenir"/>
              <a:buNone/>
            </a:pPr>
            <a:r>
              <a:rPr lang="fr-FR"/>
              <a:t>FLUIDOS – Technologies &amp; Components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2"/>
          <p:cNvSpPr txBox="1">
            <a:spLocks noGrp="1"/>
          </p:cNvSpPr>
          <p:nvPr>
            <p:ph type="title"/>
          </p:nvPr>
        </p:nvSpPr>
        <p:spPr>
          <a:xfrm>
            <a:off x="810000" y="4800600"/>
            <a:ext cx="10561418" cy="56673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6D5997"/>
              </a:buClr>
              <a:buSzPts val="2400"/>
              <a:buFont typeface="Avenir"/>
              <a:buNone/>
            </a:pPr>
            <a:r>
              <a:rPr lang="fr-FR"/>
              <a:t>Use Case I : Intelligent Power Grid </a:t>
            </a:r>
            <a:endParaRPr/>
          </a:p>
        </p:txBody>
      </p:sp>
      <p:sp>
        <p:nvSpPr>
          <p:cNvPr id="303" name="Google Shape;303;p52"/>
          <p:cNvSpPr txBox="1">
            <a:spLocks noGrp="1"/>
          </p:cNvSpPr>
          <p:nvPr>
            <p:ph type="body" idx="1"/>
          </p:nvPr>
        </p:nvSpPr>
        <p:spPr>
          <a:xfrm>
            <a:off x="810000" y="5367337"/>
            <a:ext cx="10065696" cy="871621"/>
          </a:xfrm>
          <a:prstGeom prst="rect">
            <a:avLst/>
          </a:prstGeom>
          <a:noFill/>
          <a:ln>
            <a:noFill/>
          </a:ln>
        </p:spPr>
        <p:txBody>
          <a:bodyPr spcFirstLastPara="1" wrap="square" lIns="91425" tIns="45700" rIns="91425" bIns="45700" anchor="t" anchorCtr="0">
            <a:normAutofit fontScale="40000" lnSpcReduction="20000"/>
          </a:bodyPr>
          <a:lstStyle/>
          <a:p>
            <a:pPr marL="800100" lvl="0" indent="-571500" algn="just" rtl="0">
              <a:lnSpc>
                <a:spcPct val="100000"/>
              </a:lnSpc>
              <a:spcBef>
                <a:spcPts val="240"/>
              </a:spcBef>
              <a:spcAft>
                <a:spcPts val="0"/>
              </a:spcAft>
              <a:buSzPct val="83333"/>
              <a:buFont typeface="Arial"/>
              <a:buChar char="•"/>
            </a:pPr>
            <a:r>
              <a:rPr lang="fr-FR" sz="3600" b="1" i="1">
                <a:solidFill>
                  <a:srgbClr val="000000"/>
                </a:solidFill>
              </a:rPr>
              <a:t>Methodology</a:t>
            </a:r>
            <a:r>
              <a:rPr lang="fr-FR" sz="3600">
                <a:solidFill>
                  <a:srgbClr val="000000"/>
                </a:solidFill>
              </a:rPr>
              <a:t>: Integration of Cloud-Edge processing with electric grids, incorporation of sensors in the continuum, network analytics-based issue detection.</a:t>
            </a:r>
            <a:endParaRPr/>
          </a:p>
          <a:p>
            <a:pPr marL="800100" lvl="0" indent="-571500" algn="just" rtl="0">
              <a:lnSpc>
                <a:spcPct val="100000"/>
              </a:lnSpc>
              <a:spcBef>
                <a:spcPts val="240"/>
              </a:spcBef>
              <a:spcAft>
                <a:spcPts val="0"/>
              </a:spcAft>
              <a:buSzPct val="83333"/>
              <a:buFont typeface="Arial"/>
              <a:buChar char="•"/>
            </a:pPr>
            <a:r>
              <a:rPr lang="fr-FR" sz="3600" b="1" i="1">
                <a:solidFill>
                  <a:srgbClr val="000000"/>
                </a:solidFill>
              </a:rPr>
              <a:t>Objective</a:t>
            </a:r>
            <a:r>
              <a:rPr lang="fr-FR" sz="3600" b="1">
                <a:solidFill>
                  <a:srgbClr val="000000"/>
                </a:solidFill>
              </a:rPr>
              <a:t>:</a:t>
            </a:r>
            <a:r>
              <a:rPr lang="fr-FR" sz="3600">
                <a:solidFill>
                  <a:srgbClr val="000000"/>
                </a:solidFill>
              </a:rPr>
              <a:t> Thanks to FLUIDOS orchestration, we’ll have seamless phasor data concentration and grid state computation in presence of multiple ICT outages reducing the risk of electrical downtime.</a:t>
            </a:r>
            <a:endParaRPr sz="3600">
              <a:solidFill>
                <a:srgbClr val="000000"/>
              </a:solidFill>
            </a:endParaRPr>
          </a:p>
        </p:txBody>
      </p:sp>
      <p:pic>
        <p:nvPicPr>
          <p:cNvPr id="304" name="Google Shape;304;p52"/>
          <p:cNvPicPr preferRelativeResize="0"/>
          <p:nvPr/>
        </p:nvPicPr>
        <p:blipFill rotWithShape="1">
          <a:blip r:embed="rId3">
            <a:alphaModFix/>
          </a:blip>
          <a:srcRect/>
          <a:stretch/>
        </p:blipFill>
        <p:spPr>
          <a:xfrm>
            <a:off x="810000" y="242146"/>
            <a:ext cx="4156992" cy="3778458"/>
          </a:xfrm>
          <a:prstGeom prst="rect">
            <a:avLst/>
          </a:prstGeom>
          <a:noFill/>
          <a:ln>
            <a:noFill/>
          </a:ln>
        </p:spPr>
      </p:pic>
      <p:pic>
        <p:nvPicPr>
          <p:cNvPr id="305" name="Google Shape;305;p52"/>
          <p:cNvPicPr preferRelativeResize="0"/>
          <p:nvPr/>
        </p:nvPicPr>
        <p:blipFill rotWithShape="1">
          <a:blip r:embed="rId4">
            <a:alphaModFix/>
          </a:blip>
          <a:srcRect/>
          <a:stretch/>
        </p:blipFill>
        <p:spPr>
          <a:xfrm>
            <a:off x="5232953" y="279933"/>
            <a:ext cx="4686729" cy="3972684"/>
          </a:xfrm>
          <a:prstGeom prst="rect">
            <a:avLst/>
          </a:prstGeom>
          <a:noFill/>
          <a:ln>
            <a:noFill/>
          </a:ln>
        </p:spPr>
      </p:pic>
      <p:sp>
        <p:nvSpPr>
          <p:cNvPr id="306" name="Google Shape;306;p52"/>
          <p:cNvSpPr txBox="1"/>
          <p:nvPr/>
        </p:nvSpPr>
        <p:spPr>
          <a:xfrm>
            <a:off x="9711455" y="265179"/>
            <a:ext cx="2328482"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venir"/>
                <a:ea typeface="Avenir"/>
                <a:cs typeface="Avenir"/>
                <a:sym typeface="Avenir"/>
              </a:rPr>
              <a:t>A Phasor Data Concentrator (PDC) is a function responsible for the collection, aggregation and time synchronization of data from Phasor Measurement Unit (PMU) or other PDCs and their transmission to other PDCs or to a target application.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title"/>
          </p:nvPr>
        </p:nvSpPr>
        <p:spPr>
          <a:xfrm>
            <a:off x="806590" y="4517158"/>
            <a:ext cx="10561418" cy="56673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6D5997"/>
              </a:buClr>
              <a:buSzPts val="2400"/>
              <a:buFont typeface="Avenir"/>
              <a:buNone/>
            </a:pPr>
            <a:r>
              <a:rPr lang="fr-FR"/>
              <a:t>Use Case II : Smart Viticulture</a:t>
            </a:r>
            <a:endParaRPr/>
          </a:p>
        </p:txBody>
      </p:sp>
      <p:sp>
        <p:nvSpPr>
          <p:cNvPr id="312" name="Google Shape;312;p53"/>
          <p:cNvSpPr txBox="1">
            <a:spLocks noGrp="1"/>
          </p:cNvSpPr>
          <p:nvPr>
            <p:ph type="body" idx="1"/>
          </p:nvPr>
        </p:nvSpPr>
        <p:spPr>
          <a:xfrm>
            <a:off x="820288" y="5139176"/>
            <a:ext cx="10122340" cy="1303589"/>
          </a:xfrm>
          <a:prstGeom prst="rect">
            <a:avLst/>
          </a:prstGeom>
          <a:noFill/>
          <a:ln>
            <a:noFill/>
          </a:ln>
        </p:spPr>
        <p:txBody>
          <a:bodyPr spcFirstLastPara="1" wrap="square" lIns="91425" tIns="45700" rIns="91425" bIns="45700" anchor="t" anchorCtr="0">
            <a:normAutofit fontScale="40000" lnSpcReduction="20000"/>
          </a:bodyPr>
          <a:lstStyle/>
          <a:p>
            <a:pPr marL="457200" lvl="0" indent="-228600" algn="just" rtl="0">
              <a:lnSpc>
                <a:spcPct val="100000"/>
              </a:lnSpc>
              <a:spcBef>
                <a:spcPts val="240"/>
              </a:spcBef>
              <a:spcAft>
                <a:spcPts val="0"/>
              </a:spcAft>
              <a:buSzPct val="87114"/>
              <a:buFont typeface="Arial"/>
              <a:buChar char="•"/>
            </a:pPr>
            <a:r>
              <a:rPr lang="fr-FR" sz="2900" b="1" i="1">
                <a:solidFill>
                  <a:srgbClr val="000000"/>
                </a:solidFill>
              </a:rPr>
              <a:t>Methodology</a:t>
            </a:r>
            <a:r>
              <a:rPr lang="fr-FR" sz="2900" b="1">
                <a:solidFill>
                  <a:srgbClr val="000000"/>
                </a:solidFill>
              </a:rPr>
              <a:t>: </a:t>
            </a:r>
            <a:r>
              <a:rPr lang="fr-FR" sz="2900">
                <a:solidFill>
                  <a:srgbClr val="000000"/>
                </a:solidFill>
              </a:rPr>
              <a:t>Enabling smart farming for viticulturalist using Terraview’s climate SaaS platform bringing data from multiple sources with proprietary AI/ML pipelines to help create intelligence for the practitioners on the ground, to make better decisions and make better wines in a climate-sustainable way. </a:t>
            </a:r>
            <a:endParaRPr/>
          </a:p>
          <a:p>
            <a:pPr marL="457200" lvl="0" indent="-228600" algn="just" rtl="0">
              <a:lnSpc>
                <a:spcPct val="100000"/>
              </a:lnSpc>
              <a:spcBef>
                <a:spcPts val="240"/>
              </a:spcBef>
              <a:spcAft>
                <a:spcPts val="0"/>
              </a:spcAft>
              <a:buSzPct val="87114"/>
              <a:buFont typeface="Arial"/>
              <a:buChar char="•"/>
            </a:pPr>
            <a:r>
              <a:rPr lang="fr-FR" sz="2900" b="1" i="1">
                <a:solidFill>
                  <a:srgbClr val="000000"/>
                </a:solidFill>
              </a:rPr>
              <a:t>Objective</a:t>
            </a:r>
            <a:r>
              <a:rPr lang="fr-FR" sz="2900">
                <a:solidFill>
                  <a:srgbClr val="000000"/>
                </a:solidFill>
              </a:rPr>
              <a:t>: Leverage FLUIDOS to simplify the deployment and the process for critical decisions on the ground using intelligence from various sources, automatized data and analytics with connected reports, automatic alert response system, increased efficiency of workforce, improved health of crops and reduced loss of vines, decreased use of chemicals</a:t>
            </a:r>
            <a:r>
              <a:rPr lang="fr-FR">
                <a:solidFill>
                  <a:srgbClr val="000000"/>
                </a:solidFill>
              </a:rPr>
              <a:t>.</a:t>
            </a:r>
            <a:endParaRPr/>
          </a:p>
        </p:txBody>
      </p:sp>
      <p:pic>
        <p:nvPicPr>
          <p:cNvPr id="313" name="Google Shape;313;p53" descr="A isometric view of a farm&#10;&#10;Description automatically generated"/>
          <p:cNvPicPr preferRelativeResize="0"/>
          <p:nvPr/>
        </p:nvPicPr>
        <p:blipFill rotWithShape="1">
          <a:blip r:embed="rId3">
            <a:alphaModFix/>
          </a:blip>
          <a:srcRect/>
          <a:stretch/>
        </p:blipFill>
        <p:spPr>
          <a:xfrm>
            <a:off x="3086080" y="189059"/>
            <a:ext cx="5563360" cy="39955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4"/>
          <p:cNvSpPr txBox="1">
            <a:spLocks noGrp="1"/>
          </p:cNvSpPr>
          <p:nvPr>
            <p:ph type="title"/>
          </p:nvPr>
        </p:nvSpPr>
        <p:spPr>
          <a:xfrm>
            <a:off x="870737" y="4651167"/>
            <a:ext cx="10561418" cy="56673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6D5997"/>
              </a:buClr>
              <a:buSzPts val="2400"/>
              <a:buFont typeface="Avenir"/>
              <a:buNone/>
            </a:pPr>
            <a:r>
              <a:rPr lang="fr-FR"/>
              <a:t>Use Case III : Robotic Logistics </a:t>
            </a:r>
            <a:endParaRPr/>
          </a:p>
        </p:txBody>
      </p:sp>
      <p:sp>
        <p:nvSpPr>
          <p:cNvPr id="319" name="Google Shape;319;p54"/>
          <p:cNvSpPr txBox="1">
            <a:spLocks noGrp="1"/>
          </p:cNvSpPr>
          <p:nvPr>
            <p:ph type="body" idx="1"/>
          </p:nvPr>
        </p:nvSpPr>
        <p:spPr>
          <a:xfrm>
            <a:off x="675084" y="5217905"/>
            <a:ext cx="10076652" cy="1075427"/>
          </a:xfrm>
          <a:prstGeom prst="rect">
            <a:avLst/>
          </a:prstGeom>
          <a:noFill/>
          <a:ln>
            <a:noFill/>
          </a:ln>
        </p:spPr>
        <p:txBody>
          <a:bodyPr spcFirstLastPara="1" wrap="square" lIns="91425" tIns="45700" rIns="91425" bIns="45700" anchor="t" anchorCtr="0">
            <a:normAutofit fontScale="92500" lnSpcReduction="10000"/>
          </a:bodyPr>
          <a:lstStyle/>
          <a:p>
            <a:pPr marL="514350" lvl="0" indent="-285750" algn="just" rtl="0">
              <a:lnSpc>
                <a:spcPct val="100000"/>
              </a:lnSpc>
              <a:spcBef>
                <a:spcPts val="240"/>
              </a:spcBef>
              <a:spcAft>
                <a:spcPts val="0"/>
              </a:spcAft>
              <a:buSzPct val="92664"/>
              <a:buFont typeface="Arial"/>
              <a:buChar char="•"/>
            </a:pPr>
            <a:r>
              <a:rPr lang="fr-FR" sz="1400" b="1" i="1">
                <a:solidFill>
                  <a:srgbClr val="000000"/>
                </a:solidFill>
              </a:rPr>
              <a:t>Methodology</a:t>
            </a:r>
            <a:r>
              <a:rPr lang="fr-FR" sz="1400" b="1">
                <a:solidFill>
                  <a:srgbClr val="000000"/>
                </a:solidFill>
              </a:rPr>
              <a:t>: </a:t>
            </a:r>
            <a:r>
              <a:rPr lang="fr-FR" sz="1400">
                <a:solidFill>
                  <a:srgbClr val="000000"/>
                </a:solidFill>
              </a:rPr>
              <a:t>Integration of Cloud-Edge processing with factory robots, implementation of machine learning for coordination and orchestration purposes, optimization of object recognition capabilities in small robots.</a:t>
            </a:r>
            <a:endParaRPr/>
          </a:p>
          <a:p>
            <a:pPr marL="514350" lvl="0" indent="-285750" algn="just" rtl="0">
              <a:lnSpc>
                <a:spcPct val="100000"/>
              </a:lnSpc>
              <a:spcBef>
                <a:spcPts val="240"/>
              </a:spcBef>
              <a:spcAft>
                <a:spcPts val="0"/>
              </a:spcAft>
              <a:buSzPct val="92664"/>
              <a:buFont typeface="Arial"/>
              <a:buChar char="•"/>
            </a:pPr>
            <a:r>
              <a:rPr lang="fr-FR" sz="1400" b="1" i="1">
                <a:solidFill>
                  <a:srgbClr val="000000"/>
                </a:solidFill>
              </a:rPr>
              <a:t>Objective</a:t>
            </a:r>
            <a:r>
              <a:rPr lang="fr-FR" sz="1400" b="1">
                <a:solidFill>
                  <a:srgbClr val="000000"/>
                </a:solidFill>
              </a:rPr>
              <a:t>: </a:t>
            </a:r>
            <a:r>
              <a:rPr lang="fr-FR" sz="1400">
                <a:solidFill>
                  <a:srgbClr val="000000"/>
                </a:solidFill>
              </a:rPr>
              <a:t>Integrate FLUIDOS to increase the individual and collective energy efficiency, capacity-based distribution of energy and computing resources, without draining robot batteries and reduce deployment and hardware costs. Possibly, predictive strategies on future energy demand based on past loads and strategies.</a:t>
            </a:r>
            <a:endParaRPr/>
          </a:p>
        </p:txBody>
      </p:sp>
      <p:pic>
        <p:nvPicPr>
          <p:cNvPr id="320" name="Google Shape;320;p54"/>
          <p:cNvPicPr preferRelativeResize="0"/>
          <p:nvPr/>
        </p:nvPicPr>
        <p:blipFill rotWithShape="1">
          <a:blip r:embed="rId3">
            <a:alphaModFix/>
          </a:blip>
          <a:srcRect/>
          <a:stretch/>
        </p:blipFill>
        <p:spPr>
          <a:xfrm>
            <a:off x="870737" y="-1"/>
            <a:ext cx="2442676" cy="4219723"/>
          </a:xfrm>
          <a:prstGeom prst="rect">
            <a:avLst/>
          </a:prstGeom>
          <a:noFill/>
          <a:ln>
            <a:noFill/>
          </a:ln>
        </p:spPr>
      </p:pic>
      <p:pic>
        <p:nvPicPr>
          <p:cNvPr id="321" name="Google Shape;321;p54" descr="A diagram of a warehouse&#10;&#10;Description automatically generated"/>
          <p:cNvPicPr preferRelativeResize="0"/>
          <p:nvPr/>
        </p:nvPicPr>
        <p:blipFill rotWithShape="1">
          <a:blip r:embed="rId4">
            <a:alphaModFix/>
          </a:blip>
          <a:srcRect/>
          <a:stretch/>
        </p:blipFill>
        <p:spPr>
          <a:xfrm>
            <a:off x="5269017" y="202301"/>
            <a:ext cx="5978067" cy="37354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txBox="1">
            <a:spLocks noGrp="1"/>
          </p:cNvSpPr>
          <p:nvPr>
            <p:ph type="body" idx="1"/>
          </p:nvPr>
        </p:nvSpPr>
        <p:spPr>
          <a:xfrm>
            <a:off x="6095999" y="1823557"/>
            <a:ext cx="5185873" cy="4505960"/>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360"/>
              </a:spcBef>
              <a:spcAft>
                <a:spcPts val="0"/>
              </a:spcAft>
              <a:buSzPts val="1800"/>
              <a:buAutoNum type="arabicParenR"/>
            </a:pPr>
            <a:r>
              <a:rPr lang="fr-FR" sz="1600"/>
              <a:t>Technology Extension Grant (TEG): For individual applicants (i.e., no consortia), with a maximum award of €75,000.  TEG grants are available in the first Open Call (M16) and are designed for 3rd party projects enhancing FLUIDOS with new features, tested in novel use cases.</a:t>
            </a:r>
            <a:endParaRPr/>
          </a:p>
          <a:p>
            <a:pPr marL="1257300" lvl="2" indent="-342900" algn="just" rtl="0">
              <a:lnSpc>
                <a:spcPct val="100000"/>
              </a:lnSpc>
              <a:spcBef>
                <a:spcPts val="600"/>
              </a:spcBef>
              <a:spcAft>
                <a:spcPts val="0"/>
              </a:spcAft>
              <a:buSzPts val="1400"/>
              <a:buFont typeface="Arial"/>
              <a:buAutoNum type="alphaLcPeriod"/>
            </a:pPr>
            <a:r>
              <a:rPr lang="fr-FR"/>
              <a:t>TEG will be awarded to 5 applicants </a:t>
            </a:r>
            <a:endParaRPr/>
          </a:p>
          <a:p>
            <a:pPr marL="342900" lvl="0" indent="-228600" algn="just" rtl="0">
              <a:lnSpc>
                <a:spcPct val="100000"/>
              </a:lnSpc>
              <a:spcBef>
                <a:spcPts val="360"/>
              </a:spcBef>
              <a:spcAft>
                <a:spcPts val="0"/>
              </a:spcAft>
              <a:buSzPts val="1800"/>
              <a:buNone/>
            </a:pPr>
            <a:endParaRPr/>
          </a:p>
          <a:p>
            <a:pPr marL="342900" lvl="0" indent="-342900" algn="just" rtl="0">
              <a:lnSpc>
                <a:spcPct val="100000"/>
              </a:lnSpc>
              <a:spcBef>
                <a:spcPts val="360"/>
              </a:spcBef>
              <a:spcAft>
                <a:spcPts val="0"/>
              </a:spcAft>
              <a:buSzPts val="1800"/>
              <a:buAutoNum type="arabicParenR"/>
            </a:pPr>
            <a:r>
              <a:rPr lang="fr-FR" sz="1600"/>
              <a:t>Use Case Grant (UCG): Available for both individuals and small consortia (up to 3 entities), with a maximum award of €120,000. It is for 3rd party projects creating demonstrators to validate FLUIDOS architecture and software.</a:t>
            </a:r>
            <a:endParaRPr/>
          </a:p>
          <a:p>
            <a:pPr marL="1257300" lvl="2" indent="-342900" algn="just" rtl="0">
              <a:lnSpc>
                <a:spcPct val="100000"/>
              </a:lnSpc>
              <a:spcBef>
                <a:spcPts val="600"/>
              </a:spcBef>
              <a:spcAft>
                <a:spcPts val="0"/>
              </a:spcAft>
              <a:buSzPts val="1400"/>
              <a:buFont typeface="Arial"/>
              <a:buAutoNum type="alphaLcPeriod"/>
            </a:pPr>
            <a:r>
              <a:rPr lang="fr-FR"/>
              <a:t>UCG will be awarded to 10 applicants: </a:t>
            </a:r>
            <a:endParaRPr/>
          </a:p>
          <a:p>
            <a:pPr marL="1714500" lvl="3" indent="-342900" algn="just" rtl="0">
              <a:lnSpc>
                <a:spcPct val="100000"/>
              </a:lnSpc>
              <a:spcBef>
                <a:spcPts val="600"/>
              </a:spcBef>
              <a:spcAft>
                <a:spcPts val="0"/>
              </a:spcAft>
              <a:buSzPts val="1200"/>
              <a:buFont typeface="Noto Sans Symbols"/>
              <a:buChar char="❖"/>
            </a:pPr>
            <a:r>
              <a:rPr lang="fr-FR"/>
              <a:t>5 applicants in the first Open Call</a:t>
            </a:r>
            <a:endParaRPr/>
          </a:p>
          <a:p>
            <a:pPr marL="1714500" lvl="3" indent="-342900" algn="just" rtl="0">
              <a:lnSpc>
                <a:spcPct val="100000"/>
              </a:lnSpc>
              <a:spcBef>
                <a:spcPts val="600"/>
              </a:spcBef>
              <a:spcAft>
                <a:spcPts val="0"/>
              </a:spcAft>
              <a:buSzPts val="1200"/>
              <a:buFont typeface="Noto Sans Symbols"/>
              <a:buChar char="❖"/>
            </a:pPr>
            <a:r>
              <a:rPr lang="fr-FR"/>
              <a:t>5 in the second Open Call</a:t>
            </a:r>
            <a:endParaRPr/>
          </a:p>
          <a:p>
            <a:pPr marL="457200" lvl="0" indent="-228600" algn="l" rtl="0">
              <a:lnSpc>
                <a:spcPct val="100000"/>
              </a:lnSpc>
              <a:spcBef>
                <a:spcPts val="360"/>
              </a:spcBef>
              <a:spcAft>
                <a:spcPts val="0"/>
              </a:spcAft>
              <a:buSzPts val="1800"/>
              <a:buNone/>
            </a:pPr>
            <a:endParaRPr/>
          </a:p>
        </p:txBody>
      </p:sp>
      <p:sp>
        <p:nvSpPr>
          <p:cNvPr id="327" name="Google Shape;327;p9"/>
          <p:cNvSpPr txBox="1">
            <a:spLocks noGrp="1"/>
          </p:cNvSpPr>
          <p:nvPr>
            <p:ph type="body" idx="2"/>
          </p:nvPr>
        </p:nvSpPr>
        <p:spPr>
          <a:xfrm>
            <a:off x="419954" y="1823558"/>
            <a:ext cx="5194583" cy="4505959"/>
          </a:xfrm>
          <a:prstGeom prst="rect">
            <a:avLst/>
          </a:prstGeom>
          <a:noFill/>
          <a:ln>
            <a:noFill/>
          </a:ln>
        </p:spPr>
        <p:txBody>
          <a:bodyPr spcFirstLastPara="1" wrap="square" lIns="91425" tIns="45700" rIns="91425" bIns="45700" anchor="t" anchorCtr="0">
            <a:normAutofit/>
          </a:bodyPr>
          <a:lstStyle/>
          <a:p>
            <a:pPr marL="457200" lvl="0" indent="-342900" algn="just" rtl="0">
              <a:lnSpc>
                <a:spcPct val="100000"/>
              </a:lnSpc>
              <a:spcBef>
                <a:spcPts val="360"/>
              </a:spcBef>
              <a:spcAft>
                <a:spcPts val="0"/>
              </a:spcAft>
              <a:buSzPts val="1800"/>
              <a:buChar char="•"/>
            </a:pPr>
            <a:r>
              <a:rPr lang="fr-FR"/>
              <a:t>In FLUIDOS, Open Calls play a crucial role in community building, gathering requirements, and validating the platform. FLUIDOS will provide financial support through two grant types:</a:t>
            </a:r>
            <a:endParaRPr/>
          </a:p>
          <a:p>
            <a:pPr marL="1143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Font typeface="Arial"/>
              <a:buAutoNum type="arabicPeriod"/>
            </a:pPr>
            <a:r>
              <a:rPr lang="fr-FR"/>
              <a:t>Technology Extension Grant (TEG)</a:t>
            </a:r>
            <a:endParaRPr/>
          </a:p>
          <a:p>
            <a:pPr marL="927100" lvl="1" indent="-342900" algn="l" rtl="0">
              <a:lnSpc>
                <a:spcPct val="100000"/>
              </a:lnSpc>
              <a:spcBef>
                <a:spcPts val="600"/>
              </a:spcBef>
              <a:spcAft>
                <a:spcPts val="0"/>
              </a:spcAft>
              <a:buSzPts val="1600"/>
              <a:buFont typeface="Arial"/>
              <a:buAutoNum type="alphaLcPeriod"/>
            </a:pPr>
            <a:r>
              <a:rPr lang="fr-FR"/>
              <a:t>December 2023 – February 2024</a:t>
            </a:r>
            <a:endParaRPr/>
          </a:p>
          <a:p>
            <a:pPr marL="584200" lvl="1" indent="0" algn="l" rtl="0">
              <a:lnSpc>
                <a:spcPct val="100000"/>
              </a:lnSpc>
              <a:spcBef>
                <a:spcPts val="600"/>
              </a:spcBef>
              <a:spcAft>
                <a:spcPts val="0"/>
              </a:spcAft>
              <a:buSzPts val="1600"/>
              <a:buNone/>
            </a:pPr>
            <a:endParaRPr/>
          </a:p>
          <a:p>
            <a:pPr marL="457200" lvl="0" indent="-342900" algn="l" rtl="0">
              <a:lnSpc>
                <a:spcPct val="100000"/>
              </a:lnSpc>
              <a:spcBef>
                <a:spcPts val="360"/>
              </a:spcBef>
              <a:spcAft>
                <a:spcPts val="0"/>
              </a:spcAft>
              <a:buSzPts val="1800"/>
              <a:buFont typeface="Arial"/>
              <a:buAutoNum type="arabicPeriod"/>
            </a:pPr>
            <a:r>
              <a:rPr lang="fr-FR"/>
              <a:t>Use Case Grant (UCG)</a:t>
            </a:r>
            <a:endParaRPr/>
          </a:p>
          <a:p>
            <a:pPr marL="927100" lvl="1" indent="-342900" algn="l" rtl="0">
              <a:lnSpc>
                <a:spcPct val="100000"/>
              </a:lnSpc>
              <a:spcBef>
                <a:spcPts val="600"/>
              </a:spcBef>
              <a:spcAft>
                <a:spcPts val="0"/>
              </a:spcAft>
              <a:buSzPts val="1600"/>
              <a:buFont typeface="Arial"/>
              <a:buAutoNum type="alphaLcPeriod"/>
            </a:pPr>
            <a:r>
              <a:rPr lang="fr-FR"/>
              <a:t>August 2024 – October 2024</a:t>
            </a:r>
            <a:endParaRPr/>
          </a:p>
          <a:p>
            <a:pPr marL="114300" lvl="0" indent="0" algn="l" rtl="0">
              <a:lnSpc>
                <a:spcPct val="100000"/>
              </a:lnSpc>
              <a:spcBef>
                <a:spcPts val="360"/>
              </a:spcBef>
              <a:spcAft>
                <a:spcPts val="0"/>
              </a:spcAft>
              <a:buSzPts val="1800"/>
              <a:buNone/>
            </a:pPr>
            <a:endParaRPr/>
          </a:p>
        </p:txBody>
      </p:sp>
      <p:sp>
        <p:nvSpPr>
          <p:cNvPr id="328" name="Google Shape;328;p9"/>
          <p:cNvSpPr txBox="1">
            <a:spLocks noGrp="1"/>
          </p:cNvSpPr>
          <p:nvPr>
            <p:ph type="title"/>
          </p:nvPr>
        </p:nvSpPr>
        <p:spPr>
          <a:xfrm>
            <a:off x="810000" y="294230"/>
            <a:ext cx="10571998" cy="11051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Avenir"/>
              <a:buNone/>
            </a:pPr>
            <a:r>
              <a:rPr lang="fr-FR"/>
              <a:t>FLUIDOS OPEN CALLS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5"/>
          <p:cNvSpPr txBox="1">
            <a:spLocks noGrp="1"/>
          </p:cNvSpPr>
          <p:nvPr>
            <p:ph type="body" idx="1"/>
          </p:nvPr>
        </p:nvSpPr>
        <p:spPr>
          <a:xfrm>
            <a:off x="3501070" y="1328531"/>
            <a:ext cx="5189857" cy="335281"/>
          </a:xfrm>
          <a:prstGeom prst="rect">
            <a:avLst/>
          </a:prstGeom>
          <a:noFill/>
          <a:ln>
            <a:noFill/>
          </a:ln>
        </p:spPr>
        <p:txBody>
          <a:bodyPr spcFirstLastPara="1" wrap="square" lIns="91425" tIns="45700" rIns="91425" bIns="45700" anchor="ctr" anchorCtr="0">
            <a:noAutofit/>
          </a:bodyPr>
          <a:lstStyle/>
          <a:p>
            <a:pPr marL="457200" lvl="0" indent="-228600" algn="ctr" rtl="0">
              <a:lnSpc>
                <a:spcPct val="100000"/>
              </a:lnSpc>
              <a:spcBef>
                <a:spcPts val="400"/>
              </a:spcBef>
              <a:spcAft>
                <a:spcPts val="0"/>
              </a:spcAft>
              <a:buSzPts val="2000"/>
              <a:buNone/>
            </a:pPr>
            <a:r>
              <a:rPr lang="fr-FR"/>
              <a:t>Evaluation Process</a:t>
            </a:r>
            <a:endParaRPr/>
          </a:p>
        </p:txBody>
      </p:sp>
      <p:sp>
        <p:nvSpPr>
          <p:cNvPr id="334" name="Google Shape;334;p55"/>
          <p:cNvSpPr txBox="1">
            <a:spLocks noGrp="1"/>
          </p:cNvSpPr>
          <p:nvPr>
            <p:ph type="body" idx="2"/>
          </p:nvPr>
        </p:nvSpPr>
        <p:spPr>
          <a:xfrm>
            <a:off x="906142" y="2343775"/>
            <a:ext cx="5189856" cy="4105616"/>
          </a:xfrm>
          <a:prstGeom prst="rect">
            <a:avLst/>
          </a:prstGeom>
          <a:noFill/>
          <a:ln>
            <a:noFill/>
          </a:ln>
        </p:spPr>
        <p:txBody>
          <a:bodyPr spcFirstLastPara="1" wrap="square" lIns="91425" tIns="45700" rIns="91425" bIns="45700" anchor="t" anchorCtr="0">
            <a:normAutofit/>
          </a:bodyPr>
          <a:lstStyle/>
          <a:p>
            <a:pPr marL="457200" lvl="0" indent="-342900" algn="just" rtl="0">
              <a:lnSpc>
                <a:spcPct val="100000"/>
              </a:lnSpc>
              <a:spcBef>
                <a:spcPts val="360"/>
              </a:spcBef>
              <a:spcAft>
                <a:spcPts val="0"/>
              </a:spcAft>
              <a:buSzPts val="1800"/>
              <a:buFont typeface="Arial"/>
              <a:buAutoNum type="arabicPeriod"/>
            </a:pPr>
            <a:r>
              <a:rPr lang="fr-FR"/>
              <a:t>The proposal evaluation process aims to be efficient, taking about a month. </a:t>
            </a:r>
            <a:endParaRPr/>
          </a:p>
          <a:p>
            <a:pPr marL="457200" lvl="0" indent="-342900" algn="just" rtl="0">
              <a:lnSpc>
                <a:spcPct val="100000"/>
              </a:lnSpc>
              <a:spcBef>
                <a:spcPts val="360"/>
              </a:spcBef>
              <a:spcAft>
                <a:spcPts val="0"/>
              </a:spcAft>
              <a:buSzPts val="1800"/>
              <a:buFont typeface="Arial"/>
              <a:buAutoNum type="arabicPeriod"/>
            </a:pPr>
            <a:r>
              <a:rPr lang="fr-FR"/>
              <a:t>The evaluation process involves external and project-based technical partner evaluations</a:t>
            </a:r>
            <a:endParaRPr/>
          </a:p>
          <a:p>
            <a:pPr marL="457200" lvl="0" indent="-342900" algn="just" rtl="0">
              <a:lnSpc>
                <a:spcPct val="100000"/>
              </a:lnSpc>
              <a:spcBef>
                <a:spcPts val="360"/>
              </a:spcBef>
              <a:spcAft>
                <a:spcPts val="0"/>
              </a:spcAft>
              <a:buSzPts val="1800"/>
              <a:buFont typeface="Arial"/>
              <a:buAutoNum type="arabicPeriod"/>
            </a:pPr>
            <a:r>
              <a:rPr lang="fr-FR"/>
              <a:t>There will be evaluators' open call launching in the next week.</a:t>
            </a:r>
            <a:endParaRPr/>
          </a:p>
          <a:p>
            <a:pPr marL="457200" lvl="0" indent="-342900" algn="just" rtl="0">
              <a:lnSpc>
                <a:spcPct val="100000"/>
              </a:lnSpc>
              <a:spcBef>
                <a:spcPts val="360"/>
              </a:spcBef>
              <a:spcAft>
                <a:spcPts val="0"/>
              </a:spcAft>
              <a:buSzPts val="1800"/>
              <a:buFont typeface="Arial"/>
              <a:buAutoNum type="arabicPeriod"/>
            </a:pPr>
            <a:r>
              <a:rPr lang="fr-FR"/>
              <a:t>The selected evaluators will sign non-disclosure and impartiality agreements. </a:t>
            </a:r>
            <a:endParaRPr/>
          </a:p>
        </p:txBody>
      </p:sp>
      <p:sp>
        <p:nvSpPr>
          <p:cNvPr id="335" name="Google Shape;335;p55"/>
          <p:cNvSpPr txBox="1">
            <a:spLocks noGrp="1"/>
          </p:cNvSpPr>
          <p:nvPr>
            <p:ph type="body" idx="4"/>
          </p:nvPr>
        </p:nvSpPr>
        <p:spPr>
          <a:xfrm>
            <a:off x="6346765" y="2343775"/>
            <a:ext cx="5194583" cy="4105616"/>
          </a:xfrm>
          <a:prstGeom prst="rect">
            <a:avLst/>
          </a:prstGeom>
          <a:noFill/>
          <a:ln>
            <a:noFill/>
          </a:ln>
        </p:spPr>
        <p:txBody>
          <a:bodyPr spcFirstLastPara="1" wrap="square" lIns="91425" tIns="45700" rIns="91425" bIns="45700" anchor="t" anchorCtr="0">
            <a:normAutofit/>
          </a:bodyPr>
          <a:lstStyle/>
          <a:p>
            <a:pPr marL="457200" lvl="0" indent="-342900" algn="just" rtl="0">
              <a:lnSpc>
                <a:spcPct val="100000"/>
              </a:lnSpc>
              <a:spcBef>
                <a:spcPts val="360"/>
              </a:spcBef>
              <a:spcAft>
                <a:spcPts val="0"/>
              </a:spcAft>
              <a:buSzPts val="1800"/>
              <a:buFont typeface="Arial"/>
              <a:buAutoNum type="arabicPeriod" startAt="5"/>
            </a:pPr>
            <a:r>
              <a:rPr lang="fr-FR"/>
              <a:t>Evaluation templates are provided after an online introduction meeting and agreement signing.</a:t>
            </a:r>
            <a:endParaRPr/>
          </a:p>
          <a:p>
            <a:pPr marL="457200" lvl="0" indent="-342900" algn="just" rtl="0">
              <a:lnSpc>
                <a:spcPct val="100000"/>
              </a:lnSpc>
              <a:spcBef>
                <a:spcPts val="360"/>
              </a:spcBef>
              <a:spcAft>
                <a:spcPts val="0"/>
              </a:spcAft>
              <a:buSzPts val="1800"/>
              <a:buFont typeface="Arial"/>
              <a:buAutoNum type="arabicPeriod" startAt="5"/>
            </a:pPr>
            <a:r>
              <a:rPr lang="fr-FR"/>
              <a:t>Evaluators review applications with identifying information removed within three working days.</a:t>
            </a:r>
            <a:endParaRPr/>
          </a:p>
          <a:p>
            <a:pPr marL="457200" lvl="0" indent="-342900" algn="just" rtl="0">
              <a:lnSpc>
                <a:spcPct val="100000"/>
              </a:lnSpc>
              <a:spcBef>
                <a:spcPts val="360"/>
              </a:spcBef>
              <a:spcAft>
                <a:spcPts val="0"/>
              </a:spcAft>
              <a:buSzPts val="1800"/>
              <a:buFont typeface="Arial"/>
              <a:buAutoNum type="arabicPeriod" startAt="5"/>
            </a:pPr>
            <a:r>
              <a:rPr lang="fr-FR"/>
              <a:t>The final selection of successful applicants, 10 for the first Open Call and 5 for the second, is made in a consensus meeting within three weeks of the call's closure.</a:t>
            </a:r>
            <a:endParaRPr/>
          </a:p>
          <a:p>
            <a:pPr marL="457200" lvl="0" indent="-228600" algn="l" rtl="0">
              <a:lnSpc>
                <a:spcPct val="100000"/>
              </a:lnSpc>
              <a:spcBef>
                <a:spcPts val="360"/>
              </a:spcBef>
              <a:spcAft>
                <a:spcPts val="0"/>
              </a:spcAft>
              <a:buSzPts val="1800"/>
              <a:buNone/>
            </a:pPr>
            <a:endParaRPr/>
          </a:p>
        </p:txBody>
      </p:sp>
      <p:sp>
        <p:nvSpPr>
          <p:cNvPr id="336" name="Google Shape;336;p55"/>
          <p:cNvSpPr txBox="1">
            <a:spLocks noGrp="1"/>
          </p:cNvSpPr>
          <p:nvPr>
            <p:ph type="title"/>
          </p:nvPr>
        </p:nvSpPr>
        <p:spPr>
          <a:xfrm>
            <a:off x="810000" y="483284"/>
            <a:ext cx="10571998" cy="52625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600"/>
              <a:buNone/>
            </a:pPr>
            <a:r>
              <a:rPr lang="fr-FR"/>
              <a:t>FLUIDOS – EVALUATION TIMELINE</a:t>
            </a:r>
            <a:endParaRPr/>
          </a:p>
        </p:txBody>
      </p:sp>
    </p:spTree>
  </p:cSld>
  <p:clrMapOvr>
    <a:masterClrMapping/>
  </p:clrMapOvr>
</p:sld>
</file>

<file path=ppt/theme/theme1.xml><?xml version="1.0" encoding="utf-8"?>
<a:theme xmlns:a="http://schemas.openxmlformats.org/drawingml/2006/main" name="NGI4all.E - PPT template">
  <a:themeElements>
    <a:clrScheme name="Fluidos">
      <a:dk1>
        <a:srgbClr val="000000"/>
      </a:dk1>
      <a:lt1>
        <a:srgbClr val="FFFFFF"/>
      </a:lt1>
      <a:dk2>
        <a:srgbClr val="212121"/>
      </a:dk2>
      <a:lt2>
        <a:srgbClr val="636363"/>
      </a:lt2>
      <a:accent1>
        <a:srgbClr val="6D5997"/>
      </a:accent1>
      <a:accent2>
        <a:srgbClr val="DAE135"/>
      </a:accent2>
      <a:accent3>
        <a:srgbClr val="F1F0ED"/>
      </a:accent3>
      <a:accent4>
        <a:srgbClr val="DAE135"/>
      </a:accent4>
      <a:accent5>
        <a:srgbClr val="6D5997"/>
      </a:accent5>
      <a:accent6>
        <a:srgbClr val="DAE135"/>
      </a:accent6>
      <a:hlink>
        <a:srgbClr val="6C5997"/>
      </a:hlink>
      <a:folHlink>
        <a:srgbClr val="6D59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1206</Words>
  <Application>Microsoft Office PowerPoint</Application>
  <PresentationFormat>Widescreen</PresentationFormat>
  <Paragraphs>89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Noto Sans Symbols</vt:lpstr>
      <vt:lpstr>Arial</vt:lpstr>
      <vt:lpstr>Calibri</vt:lpstr>
      <vt:lpstr>Avenir</vt:lpstr>
      <vt:lpstr>Montserrat</vt:lpstr>
      <vt:lpstr>NGI4all.E - PPT template</vt:lpstr>
      <vt:lpstr>Flexible, Scalable, Secure, Decentralized</vt:lpstr>
      <vt:lpstr>FLUIDOS : A Dynamic and Trustable Computing Continuum</vt:lpstr>
      <vt:lpstr>FLUIDOS – Why and how</vt:lpstr>
      <vt:lpstr>FLUIDOS – Technologies &amp; Components</vt:lpstr>
      <vt:lpstr>Use Case I : Intelligent Power Grid </vt:lpstr>
      <vt:lpstr>Use Case II : Smart Viticulture</vt:lpstr>
      <vt:lpstr>Use Case III : Robotic Logistics </vt:lpstr>
      <vt:lpstr>FLUIDOS OPEN CALLS</vt:lpstr>
      <vt:lpstr>FLUIDOS – EVALUATION TIMELINE</vt:lpstr>
      <vt:lpstr>https://fluidos.eu</vt:lpstr>
      <vt:lpstr>FLUIDOS -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Flexible, Scalable, Secure, Decentralized</dc:title>
  <dc:creator>Utilisateur de Microsoft Office</dc:creator>
  <cp:lastModifiedBy>Christos Tselebis</cp:lastModifiedBy>
  <cp:revision>3</cp:revision>
  <dcterms:created xsi:type="dcterms:W3CDTF">2019-06-14T12:13:39Z</dcterms:created>
  <dcterms:modified xsi:type="dcterms:W3CDTF">2023-10-19T11:37:49Z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0x010100B661E19D23BED9459EE2B839C93F56E6</vt:lpwstr>
  </property>
</Properties>
</file>